
<file path=[Content_Types].xml><?xml version="1.0" encoding="utf-8"?>
<Types xmlns="http://schemas.openxmlformats.org/package/2006/content-types">
  <Default Extension="gif" ContentType="image/gif"/>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16"/>
  </p:notesMasterIdLst>
  <p:handoutMasterIdLst>
    <p:handoutMasterId r:id="rId17"/>
  </p:handoutMasterIdLst>
  <p:sldIdLst>
    <p:sldId id="256" r:id="rId5"/>
    <p:sldId id="309" r:id="rId6"/>
    <p:sldId id="296" r:id="rId7"/>
    <p:sldId id="329" r:id="rId8"/>
    <p:sldId id="325" r:id="rId9"/>
    <p:sldId id="328" r:id="rId10"/>
    <p:sldId id="326" r:id="rId11"/>
    <p:sldId id="327" r:id="rId12"/>
    <p:sldId id="264" r:id="rId13"/>
    <p:sldId id="314" r:id="rId14"/>
    <p:sldId id="315" r:id="rId15"/>
  </p:sldIdLst>
  <p:sldSz cx="12192000" cy="6858000"/>
  <p:notesSz cx="6858000" cy="9144000"/>
  <p:defaultTextStyle>
    <a:defPPr rtl="0">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709" autoAdjust="0"/>
  </p:normalViewPr>
  <p:slideViewPr>
    <p:cSldViewPr snapToGrid="0">
      <p:cViewPr>
        <p:scale>
          <a:sx n="100" d="100"/>
          <a:sy n="100" d="100"/>
        </p:scale>
        <p:origin x="936" y="4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6" d="100"/>
          <a:sy n="96" d="100"/>
        </p:scale>
        <p:origin x="289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32132FF3-00C3-45FE-8501-B8F9D1657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a:extLst>
              <a:ext uri="{FF2B5EF4-FFF2-40B4-BE49-F238E27FC236}">
                <a16:creationId xmlns:a16="http://schemas.microsoft.com/office/drawing/2014/main" id="{56D83E6F-356D-4DFE-9AA3-675AB04480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33CAEB4-BB4B-475A-82B1-A260D1360558}" type="datetime1">
              <a:rPr lang="pt-BR" smtClean="0"/>
              <a:t>16/06/2021</a:t>
            </a:fld>
            <a:endParaRPr lang="pt-BR"/>
          </a:p>
        </p:txBody>
      </p:sp>
      <p:sp>
        <p:nvSpPr>
          <p:cNvPr id="4" name="Espaço Reservado para Rodapé 3">
            <a:extLst>
              <a:ext uri="{FF2B5EF4-FFF2-40B4-BE49-F238E27FC236}">
                <a16:creationId xmlns:a16="http://schemas.microsoft.com/office/drawing/2014/main" id="{76F9CB11-025B-45E9-A55D-3FB3C383EA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a:extLst>
              <a:ext uri="{FF2B5EF4-FFF2-40B4-BE49-F238E27FC236}">
                <a16:creationId xmlns:a16="http://schemas.microsoft.com/office/drawing/2014/main" id="{4ED03088-6A83-46E0-9E61-CCAF7C2285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DC23264-6C96-4D2A-B867-76FEADB59940}" type="slidenum">
              <a:rPr lang="pt-BR" smtClean="0"/>
              <a:t>‹nº›</a:t>
            </a:fld>
            <a:endParaRPr lang="pt-BR"/>
          </a:p>
        </p:txBody>
      </p:sp>
    </p:spTree>
    <p:extLst>
      <p:ext uri="{BB962C8B-B14F-4D97-AF65-F5344CB8AC3E}">
        <p14:creationId xmlns:p14="http://schemas.microsoft.com/office/powerpoint/2010/main" val="8443535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12E2D-FD22-4D4D-BAAF-F7F19428F8D8}" type="datetime1">
              <a:rPr lang="pt-BR" smtClean="0"/>
              <a:pPr/>
              <a:t>16/06/2021</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5C81A1-5F9C-4C15-B6E5-49FBACAD249D}" type="slidenum">
              <a:rPr lang="pt-BR" noProof="0" smtClean="0"/>
              <a:t>‹nº›</a:t>
            </a:fld>
            <a:endParaRPr lang="pt-BR" noProof="0"/>
          </a:p>
        </p:txBody>
      </p:sp>
    </p:spTree>
    <p:extLst>
      <p:ext uri="{BB962C8B-B14F-4D97-AF65-F5344CB8AC3E}">
        <p14:creationId xmlns:p14="http://schemas.microsoft.com/office/powerpoint/2010/main" val="38973676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3C5C81A1-5F9C-4C15-B6E5-49FBACAD249D}" type="slidenum">
              <a:rPr lang="pt-BR" smtClean="0"/>
              <a:t>1</a:t>
            </a:fld>
            <a:endParaRPr lang="pt-BR"/>
          </a:p>
        </p:txBody>
      </p:sp>
    </p:spTree>
    <p:extLst>
      <p:ext uri="{BB962C8B-B14F-4D97-AF65-F5344CB8AC3E}">
        <p14:creationId xmlns:p14="http://schemas.microsoft.com/office/powerpoint/2010/main" val="195238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3C5C81A1-5F9C-4C15-B6E5-49FBACAD249D}" type="slidenum">
              <a:rPr lang="pt-BR" smtClean="0"/>
              <a:t>10</a:t>
            </a:fld>
            <a:endParaRPr lang="pt-BR"/>
          </a:p>
        </p:txBody>
      </p:sp>
    </p:spTree>
    <p:extLst>
      <p:ext uri="{BB962C8B-B14F-4D97-AF65-F5344CB8AC3E}">
        <p14:creationId xmlns:p14="http://schemas.microsoft.com/office/powerpoint/2010/main" val="3909048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3C5C81A1-5F9C-4C15-B6E5-49FBACAD249D}" type="slidenum">
              <a:rPr lang="pt-BR" smtClean="0"/>
              <a:t>11</a:t>
            </a:fld>
            <a:endParaRPr lang="pt-BR"/>
          </a:p>
        </p:txBody>
      </p:sp>
    </p:spTree>
    <p:extLst>
      <p:ext uri="{BB962C8B-B14F-4D97-AF65-F5344CB8AC3E}">
        <p14:creationId xmlns:p14="http://schemas.microsoft.com/office/powerpoint/2010/main" val="125441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a:p>
        </p:txBody>
      </p:sp>
      <p:sp>
        <p:nvSpPr>
          <p:cNvPr id="4" name="Espaço Reservado para o Número do Slide 3"/>
          <p:cNvSpPr>
            <a:spLocks noGrp="1"/>
          </p:cNvSpPr>
          <p:nvPr>
            <p:ph type="sldNum" sz="quarter" idx="5"/>
          </p:nvPr>
        </p:nvSpPr>
        <p:spPr/>
        <p:txBody>
          <a:bodyPr rtlCol="0"/>
          <a:lstStyle/>
          <a:p>
            <a:pPr rtl="0"/>
            <a:fld id="{93118E17-E86B-4918-AC6E-373CA9D866B1}" type="slidenum">
              <a:rPr lang="pt-BR" smtClean="0"/>
              <a:t>2</a:t>
            </a:fld>
            <a:endParaRPr lang="pt-BR"/>
          </a:p>
        </p:txBody>
      </p:sp>
    </p:spTree>
    <p:extLst>
      <p:ext uri="{BB962C8B-B14F-4D97-AF65-F5344CB8AC3E}">
        <p14:creationId xmlns:p14="http://schemas.microsoft.com/office/powerpoint/2010/main" val="2904720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a:p>
        </p:txBody>
      </p:sp>
      <p:sp>
        <p:nvSpPr>
          <p:cNvPr id="4" name="Espaço Reservado para o Número do Slide 3"/>
          <p:cNvSpPr>
            <a:spLocks noGrp="1"/>
          </p:cNvSpPr>
          <p:nvPr>
            <p:ph type="sldNum" sz="quarter" idx="5"/>
          </p:nvPr>
        </p:nvSpPr>
        <p:spPr/>
        <p:txBody>
          <a:bodyPr rtlCol="0"/>
          <a:lstStyle/>
          <a:p>
            <a:pPr rtl="0"/>
            <a:fld id="{93118E17-E86B-4918-AC6E-373CA9D866B1}" type="slidenum">
              <a:rPr lang="pt-BR" smtClean="0"/>
              <a:t>3</a:t>
            </a:fld>
            <a:endParaRPr lang="pt-BR"/>
          </a:p>
        </p:txBody>
      </p:sp>
    </p:spTree>
    <p:extLst>
      <p:ext uri="{BB962C8B-B14F-4D97-AF65-F5344CB8AC3E}">
        <p14:creationId xmlns:p14="http://schemas.microsoft.com/office/powerpoint/2010/main" val="3956070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3C5C81A1-5F9C-4C15-B6E5-49FBACAD249D}" type="slidenum">
              <a:rPr lang="pt-BR" smtClean="0"/>
              <a:t>4</a:t>
            </a:fld>
            <a:endParaRPr lang="pt-BR"/>
          </a:p>
        </p:txBody>
      </p:sp>
    </p:spTree>
    <p:extLst>
      <p:ext uri="{BB962C8B-B14F-4D97-AF65-F5344CB8AC3E}">
        <p14:creationId xmlns:p14="http://schemas.microsoft.com/office/powerpoint/2010/main" val="94146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3C5C81A1-5F9C-4C15-B6E5-49FBACAD249D}" type="slidenum">
              <a:rPr lang="pt-BR" smtClean="0"/>
              <a:t>5</a:t>
            </a:fld>
            <a:endParaRPr lang="pt-BR"/>
          </a:p>
        </p:txBody>
      </p:sp>
    </p:spTree>
    <p:extLst>
      <p:ext uri="{BB962C8B-B14F-4D97-AF65-F5344CB8AC3E}">
        <p14:creationId xmlns:p14="http://schemas.microsoft.com/office/powerpoint/2010/main" val="12443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3C5C81A1-5F9C-4C15-B6E5-49FBACAD249D}" type="slidenum">
              <a:rPr lang="pt-BR" smtClean="0"/>
              <a:t>6</a:t>
            </a:fld>
            <a:endParaRPr lang="pt-BR"/>
          </a:p>
        </p:txBody>
      </p:sp>
    </p:spTree>
    <p:extLst>
      <p:ext uri="{BB962C8B-B14F-4D97-AF65-F5344CB8AC3E}">
        <p14:creationId xmlns:p14="http://schemas.microsoft.com/office/powerpoint/2010/main" val="1548757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3C5C81A1-5F9C-4C15-B6E5-49FBACAD249D}" type="slidenum">
              <a:rPr lang="pt-BR" smtClean="0"/>
              <a:t>7</a:t>
            </a:fld>
            <a:endParaRPr lang="pt-BR"/>
          </a:p>
        </p:txBody>
      </p:sp>
    </p:spTree>
    <p:extLst>
      <p:ext uri="{BB962C8B-B14F-4D97-AF65-F5344CB8AC3E}">
        <p14:creationId xmlns:p14="http://schemas.microsoft.com/office/powerpoint/2010/main" val="378741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3C5C81A1-5F9C-4C15-B6E5-49FBACAD249D}" type="slidenum">
              <a:rPr lang="pt-BR" smtClean="0"/>
              <a:t>8</a:t>
            </a:fld>
            <a:endParaRPr lang="pt-BR"/>
          </a:p>
        </p:txBody>
      </p:sp>
    </p:spTree>
    <p:extLst>
      <p:ext uri="{BB962C8B-B14F-4D97-AF65-F5344CB8AC3E}">
        <p14:creationId xmlns:p14="http://schemas.microsoft.com/office/powerpoint/2010/main" val="3548075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a:p>
        </p:txBody>
      </p:sp>
      <p:sp>
        <p:nvSpPr>
          <p:cNvPr id="4" name="Espaço Reservado para o Número do Slide 3"/>
          <p:cNvSpPr>
            <a:spLocks noGrp="1"/>
          </p:cNvSpPr>
          <p:nvPr>
            <p:ph type="sldNum" sz="quarter" idx="5"/>
          </p:nvPr>
        </p:nvSpPr>
        <p:spPr/>
        <p:txBody>
          <a:bodyPr rtlCol="0"/>
          <a:lstStyle/>
          <a:p>
            <a:pPr rtl="0"/>
            <a:fld id="{93118E17-E86B-4918-AC6E-373CA9D866B1}" type="slidenum">
              <a:rPr lang="pt-BR" smtClean="0"/>
              <a:t>9</a:t>
            </a:fld>
            <a:endParaRPr lang="pt-BR"/>
          </a:p>
        </p:txBody>
      </p:sp>
    </p:spTree>
    <p:extLst>
      <p:ext uri="{BB962C8B-B14F-4D97-AF65-F5344CB8AC3E}">
        <p14:creationId xmlns:p14="http://schemas.microsoft.com/office/powerpoint/2010/main" val="666768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bg>
      <p:bgPr>
        <a:solidFill>
          <a:schemeClr val="bg2"/>
        </a:solidFill>
        <a:effectLst/>
      </p:bgPr>
    </p:bg>
    <p:spTree>
      <p:nvGrpSpPr>
        <p:cNvPr id="1" name=""/>
        <p:cNvGrpSpPr/>
        <p:nvPr/>
      </p:nvGrpSpPr>
      <p:grpSpPr>
        <a:xfrm>
          <a:off x="0" y="0"/>
          <a:ext cx="0" cy="0"/>
          <a:chOff x="0" y="0"/>
          <a:chExt cx="0" cy="0"/>
        </a:xfrm>
      </p:grpSpPr>
      <p:grpSp>
        <p:nvGrpSpPr>
          <p:cNvPr id="20" name="Canto Inferior Direito">
            <a:extLst>
              <a:ext uri="{FF2B5EF4-FFF2-40B4-BE49-F238E27FC236}">
                <a16:creationId xmlns:a16="http://schemas.microsoft.com/office/drawing/2014/main" id="{0CBC73C8-CC60-49A5-BC76-BA8E43BB8489}"/>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24" name="Elemento gráfico 157">
              <a:extLst>
                <a:ext uri="{FF2B5EF4-FFF2-40B4-BE49-F238E27FC236}">
                  <a16:creationId xmlns:a16="http://schemas.microsoft.com/office/drawing/2014/main" id="{A2B94463-7088-4D2A-B55D-9C55F957066A}"/>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6" name="Forma livre: Forma 25">
                <a:extLst>
                  <a:ext uri="{FF2B5EF4-FFF2-40B4-BE49-F238E27FC236}">
                    <a16:creationId xmlns:a16="http://schemas.microsoft.com/office/drawing/2014/main" id="{5785D7F3-06BB-480E-A58D-A8E0EB87C4D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7" name="Forma livre: Forma 26">
                <a:extLst>
                  <a:ext uri="{FF2B5EF4-FFF2-40B4-BE49-F238E27FC236}">
                    <a16:creationId xmlns:a16="http://schemas.microsoft.com/office/drawing/2014/main" id="{208AE46A-A447-444D-9163-96E61EC4876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8" name="Forma livre: Forma 27">
                <a:extLst>
                  <a:ext uri="{FF2B5EF4-FFF2-40B4-BE49-F238E27FC236}">
                    <a16:creationId xmlns:a16="http://schemas.microsoft.com/office/drawing/2014/main" id="{41997203-3E59-4097-B832-06B249C676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9" name="Forma livre: Forma 28">
                <a:extLst>
                  <a:ext uri="{FF2B5EF4-FFF2-40B4-BE49-F238E27FC236}">
                    <a16:creationId xmlns:a16="http://schemas.microsoft.com/office/drawing/2014/main" id="{B5D4D033-43E9-4776-9E25-97767380D8CC}"/>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30" name="Forma livre: Forma 29">
                <a:extLst>
                  <a:ext uri="{FF2B5EF4-FFF2-40B4-BE49-F238E27FC236}">
                    <a16:creationId xmlns:a16="http://schemas.microsoft.com/office/drawing/2014/main" id="{FE52F424-D385-43AD-AE40-3D9501923110}"/>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31" name="Forma Livre: Forma 30">
                <a:extLst>
                  <a:ext uri="{FF2B5EF4-FFF2-40B4-BE49-F238E27FC236}">
                    <a16:creationId xmlns:a16="http://schemas.microsoft.com/office/drawing/2014/main" id="{5E32ABCD-6C91-4A5F-BB61-8B3C026C908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32" name="Forma livre: Forma 31">
                <a:extLst>
                  <a:ext uri="{FF2B5EF4-FFF2-40B4-BE49-F238E27FC236}">
                    <a16:creationId xmlns:a16="http://schemas.microsoft.com/office/drawing/2014/main" id="{B6ABE3A6-D624-4D18-A43B-D87C674811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pt-BR" noProof="0"/>
              </a:p>
            </p:txBody>
          </p:sp>
        </p:grpSp>
        <p:sp>
          <p:nvSpPr>
            <p:cNvPr id="25" name="Forma Livre: Forma 24">
              <a:extLst>
                <a:ext uri="{FF2B5EF4-FFF2-40B4-BE49-F238E27FC236}">
                  <a16:creationId xmlns:a16="http://schemas.microsoft.com/office/drawing/2014/main" id="{DF2787DC-EEA3-46C0-9CD4-1AB906DB4B08}"/>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p>
          </p:txBody>
        </p:sp>
      </p:grpSp>
      <p:sp>
        <p:nvSpPr>
          <p:cNvPr id="39" name="Espaço Reservado para Imagem 38">
            <a:extLst>
              <a:ext uri="{FF2B5EF4-FFF2-40B4-BE49-F238E27FC236}">
                <a16:creationId xmlns:a16="http://schemas.microsoft.com/office/drawing/2014/main" id="{167AAA19-C621-4D54-B748-5A06F4417CA5}"/>
              </a:ext>
            </a:extLst>
          </p:cNvPr>
          <p:cNvSpPr>
            <a:spLocks noGrp="1"/>
          </p:cNvSpPr>
          <p:nvPr>
            <p:ph type="pic" sz="quarter" idx="13" hasCustomPrompt="1"/>
          </p:nvPr>
        </p:nvSpPr>
        <p:spPr>
          <a:xfrm>
            <a:off x="619841" y="3003970"/>
            <a:ext cx="11084189" cy="3854030"/>
          </a:xfrm>
          <a:custGeom>
            <a:avLst/>
            <a:gdLst>
              <a:gd name="connsiteX0" fmla="*/ 5542094 w 11084189"/>
              <a:gd name="connsiteY0" fmla="*/ 0 h 3854030"/>
              <a:gd name="connsiteX1" fmla="*/ 11061525 w 11084189"/>
              <a:gd name="connsiteY1" fmla="*/ 3748287 h 3854030"/>
              <a:gd name="connsiteX2" fmla="*/ 11084189 w 11084189"/>
              <a:gd name="connsiteY2" fmla="*/ 3854030 h 3854030"/>
              <a:gd name="connsiteX3" fmla="*/ 0 w 11084189"/>
              <a:gd name="connsiteY3" fmla="*/ 3854030 h 3854030"/>
              <a:gd name="connsiteX4" fmla="*/ 22663 w 11084189"/>
              <a:gd name="connsiteY4" fmla="*/ 3748287 h 3854030"/>
              <a:gd name="connsiteX5" fmla="*/ 5542094 w 11084189"/>
              <a:gd name="connsiteY5" fmla="*/ 0 h 385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txBody>
          <a:bodyPr wrap="square" rtlCol="0" anchor="ctr">
            <a:noAutofit/>
          </a:bodyPr>
          <a:lstStyle>
            <a:lvl1pPr marL="0" indent="0" algn="ctr">
              <a:buNone/>
              <a:defRPr sz="2000"/>
            </a:lvl1pPr>
          </a:lstStyle>
          <a:p>
            <a:pPr rtl="0"/>
            <a:r>
              <a:rPr lang="pt-BR" noProof="0"/>
              <a:t>Inserir foto aqui</a:t>
            </a:r>
          </a:p>
        </p:txBody>
      </p:sp>
      <p:grpSp>
        <p:nvGrpSpPr>
          <p:cNvPr id="9" name="Canto Superior Direito">
            <a:extLst>
              <a:ext uri="{FF2B5EF4-FFF2-40B4-BE49-F238E27FC236}">
                <a16:creationId xmlns:a16="http://schemas.microsoft.com/office/drawing/2014/main" id="{3E5EBBCF-761D-49AA-8960-D06A3484B9D0}"/>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10" name="Forma livre: Forma 9">
              <a:extLst>
                <a:ext uri="{FF2B5EF4-FFF2-40B4-BE49-F238E27FC236}">
                  <a16:creationId xmlns:a16="http://schemas.microsoft.com/office/drawing/2014/main" id="{60F7E5D2-CFBA-4149-A9B1-32047212E57C}"/>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11" name="Forma livre: Forma 10">
              <a:extLst>
                <a:ext uri="{FF2B5EF4-FFF2-40B4-BE49-F238E27FC236}">
                  <a16:creationId xmlns:a16="http://schemas.microsoft.com/office/drawing/2014/main" id="{48B55E1C-675E-425D-8EDF-AEA4D6B3475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2" name="Forma livre: Forma 11">
              <a:extLst>
                <a:ext uri="{FF2B5EF4-FFF2-40B4-BE49-F238E27FC236}">
                  <a16:creationId xmlns:a16="http://schemas.microsoft.com/office/drawing/2014/main" id="{8FCA9AA7-FBFD-40D2-BF04-E2E0B1BD63F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3" name="Forma livre: Forma 12">
              <a:extLst>
                <a:ext uri="{FF2B5EF4-FFF2-40B4-BE49-F238E27FC236}">
                  <a16:creationId xmlns:a16="http://schemas.microsoft.com/office/drawing/2014/main" id="{6C09EC90-AF39-4D10-9018-0FFB283B91F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4" name="Forma livre: Forma 13">
              <a:extLst>
                <a:ext uri="{FF2B5EF4-FFF2-40B4-BE49-F238E27FC236}">
                  <a16:creationId xmlns:a16="http://schemas.microsoft.com/office/drawing/2014/main" id="{CF263181-1CB8-4DF1-94C2-E217E733B5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5" name="Forma livre: Forma 14">
              <a:extLst>
                <a:ext uri="{FF2B5EF4-FFF2-40B4-BE49-F238E27FC236}">
                  <a16:creationId xmlns:a16="http://schemas.microsoft.com/office/drawing/2014/main" id="{031408EA-002C-4A55-8451-03A0FCEC52B1}"/>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6" name="Forma livre: Forma 15">
              <a:extLst>
                <a:ext uri="{FF2B5EF4-FFF2-40B4-BE49-F238E27FC236}">
                  <a16:creationId xmlns:a16="http://schemas.microsoft.com/office/drawing/2014/main" id="{23E51D71-EB7F-46DD-AE4A-E64644F646A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7" name="Forma livre: Forma 16">
              <a:extLst>
                <a:ext uri="{FF2B5EF4-FFF2-40B4-BE49-F238E27FC236}">
                  <a16:creationId xmlns:a16="http://schemas.microsoft.com/office/drawing/2014/main" id="{401E4470-A9CC-4FE2-9249-F71E89C4FB2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pt-BR" noProof="0"/>
            </a:p>
          </p:txBody>
        </p:sp>
      </p:grpSp>
      <p:sp>
        <p:nvSpPr>
          <p:cNvPr id="18" name="Título 1">
            <a:extLst>
              <a:ext uri="{FF2B5EF4-FFF2-40B4-BE49-F238E27FC236}">
                <a16:creationId xmlns:a16="http://schemas.microsoft.com/office/drawing/2014/main" id="{6653DE96-35D3-4AA3-B11A-A5882CC7A472}"/>
              </a:ext>
            </a:extLst>
          </p:cNvPr>
          <p:cNvSpPr>
            <a:spLocks noGrp="1"/>
          </p:cNvSpPr>
          <p:nvPr>
            <p:ph type="ctrTitle"/>
          </p:nvPr>
        </p:nvSpPr>
        <p:spPr>
          <a:xfrm>
            <a:off x="996275" y="570602"/>
            <a:ext cx="5996619" cy="2226076"/>
          </a:xfrm>
          <a:prstGeom prst="rect">
            <a:avLst/>
          </a:prstGeom>
        </p:spPr>
        <p:txBody>
          <a:bodyPr rtlCol="0" anchor="ctr">
            <a:noAutofit/>
          </a:bodyPr>
          <a:lstStyle>
            <a:lvl1pPr>
              <a:defRPr baseline="0"/>
            </a:lvl1pPr>
          </a:lstStyle>
          <a:p>
            <a:pPr algn="l" rtl="0"/>
            <a:r>
              <a:rPr lang="pt-BR" sz="5400" noProof="0">
                <a:cs typeface="Posterama" panose="020B0504020200020000" pitchFamily="34" charset="0"/>
              </a:rPr>
              <a:t>Clique para editar o título Mestre</a:t>
            </a:r>
          </a:p>
        </p:txBody>
      </p:sp>
      <p:sp>
        <p:nvSpPr>
          <p:cNvPr id="19" name="Subtítulo 2">
            <a:extLst>
              <a:ext uri="{FF2B5EF4-FFF2-40B4-BE49-F238E27FC236}">
                <a16:creationId xmlns:a16="http://schemas.microsoft.com/office/drawing/2014/main" id="{E1C011E4-9F9C-45C6-9C1F-7A9F3721C266}"/>
              </a:ext>
            </a:extLst>
          </p:cNvPr>
          <p:cNvSpPr>
            <a:spLocks noGrp="1"/>
          </p:cNvSpPr>
          <p:nvPr>
            <p:ph type="subTitle" idx="1"/>
          </p:nvPr>
        </p:nvSpPr>
        <p:spPr>
          <a:xfrm>
            <a:off x="7813040" y="1597426"/>
            <a:ext cx="3370134" cy="441403"/>
          </a:xfrm>
          <a:prstGeom prst="rect">
            <a:avLst/>
          </a:prstGeom>
        </p:spPr>
        <p:txBody>
          <a:bodyPr rtlCol="0" anchor="ctr">
            <a:noAutofit/>
          </a:bodyPr>
          <a:lstStyle>
            <a:lvl1pPr marL="0" indent="0">
              <a:buNone/>
              <a:defRPr sz="2400"/>
            </a:lvl1pPr>
          </a:lstStyle>
          <a:p>
            <a:pPr algn="l" rtl="0">
              <a:lnSpc>
                <a:spcPct val="110000"/>
              </a:lnSpc>
            </a:pPr>
            <a:r>
              <a:rPr lang="pt-BR" sz="2200" noProof="0">
                <a:cs typeface="Segoe UI Semilight" panose="020B0402040204020203" pitchFamily="34" charset="0"/>
              </a:rPr>
              <a:t>Clique para editar o estilo do subtítulo Mestre</a:t>
            </a:r>
          </a:p>
        </p:txBody>
      </p:sp>
      <p:grpSp>
        <p:nvGrpSpPr>
          <p:cNvPr id="21" name="Cruz">
            <a:extLst>
              <a:ext uri="{FF2B5EF4-FFF2-40B4-BE49-F238E27FC236}">
                <a16:creationId xmlns:a16="http://schemas.microsoft.com/office/drawing/2014/main" id="{51E372DC-98EB-4EBC-9D4C-A21D11837AE0}"/>
              </a:ext>
              <a:ext uri="{C183D7F6-B498-43B3-948B-1728B52AA6E4}">
                <adec:decorative xmlns:adec="http://schemas.microsoft.com/office/drawing/2017/decorative" val="1"/>
              </a:ext>
            </a:extLst>
          </p:cNvPr>
          <p:cNvGrpSpPr/>
          <p:nvPr userDrawn="1"/>
        </p:nvGrpSpPr>
        <p:grpSpPr>
          <a:xfrm>
            <a:off x="762000" y="6150811"/>
            <a:ext cx="118872" cy="118872"/>
            <a:chOff x="1175347" y="3733800"/>
            <a:chExt cx="118872" cy="118872"/>
          </a:xfrm>
        </p:grpSpPr>
        <p:cxnSp>
          <p:nvCxnSpPr>
            <p:cNvPr id="22" name="Conector Reto 21">
              <a:extLst>
                <a:ext uri="{FF2B5EF4-FFF2-40B4-BE49-F238E27FC236}">
                  <a16:creationId xmlns:a16="http://schemas.microsoft.com/office/drawing/2014/main" id="{9173A0CF-667C-4499-98A9-03752E3C37AF}"/>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 name="Conector Reto 22">
              <a:extLst>
                <a:ext uri="{FF2B5EF4-FFF2-40B4-BE49-F238E27FC236}">
                  <a16:creationId xmlns:a16="http://schemas.microsoft.com/office/drawing/2014/main" id="{C5D99060-086B-40C6-A8B9-2768DB548A03}"/>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465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na do conteúdo 2">
    <p:bg>
      <p:bgPr>
        <a:solidFill>
          <a:schemeClr val="bg2"/>
        </a:solidFill>
        <a:effectLst/>
      </p:bgPr>
    </p:bg>
    <p:spTree>
      <p:nvGrpSpPr>
        <p:cNvPr id="1" name=""/>
        <p:cNvGrpSpPr/>
        <p:nvPr/>
      </p:nvGrpSpPr>
      <p:grpSpPr>
        <a:xfrm>
          <a:off x="0" y="0"/>
          <a:ext cx="0" cy="0"/>
          <a:chOff x="0" y="0"/>
          <a:chExt cx="0" cy="0"/>
        </a:xfrm>
      </p:grpSpPr>
      <p:grpSp>
        <p:nvGrpSpPr>
          <p:cNvPr id="4" name="Canto Superior Esquerdo">
            <a:extLst>
              <a:ext uri="{FF2B5EF4-FFF2-40B4-BE49-F238E27FC236}">
                <a16:creationId xmlns:a16="http://schemas.microsoft.com/office/drawing/2014/main" id="{BBD4F959-5EA4-4F76-B85B-21D723B3B3A7}"/>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5" name="Forma livre: Forma 4">
              <a:extLst>
                <a:ext uri="{FF2B5EF4-FFF2-40B4-BE49-F238E27FC236}">
                  <a16:creationId xmlns:a16="http://schemas.microsoft.com/office/drawing/2014/main" id="{FEA59C57-9D10-43F2-A117-CF056B0EE083}"/>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6" name="Forma Livre: Forma 5">
              <a:extLst>
                <a:ext uri="{FF2B5EF4-FFF2-40B4-BE49-F238E27FC236}">
                  <a16:creationId xmlns:a16="http://schemas.microsoft.com/office/drawing/2014/main" id="{15FBE050-1863-42EC-8923-85153480329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7" name="Forma livre: Forma 6">
              <a:extLst>
                <a:ext uri="{FF2B5EF4-FFF2-40B4-BE49-F238E27FC236}">
                  <a16:creationId xmlns:a16="http://schemas.microsoft.com/office/drawing/2014/main" id="{53B1833D-57B2-41AD-9621-7D5A33B79274}"/>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8" name="Forma livre: Forma 7">
              <a:extLst>
                <a:ext uri="{FF2B5EF4-FFF2-40B4-BE49-F238E27FC236}">
                  <a16:creationId xmlns:a16="http://schemas.microsoft.com/office/drawing/2014/main" id="{D76CF914-CBD8-4950-AC92-B6D0618B9537}"/>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9" name="Forma livre: Forma 8">
              <a:extLst>
                <a:ext uri="{FF2B5EF4-FFF2-40B4-BE49-F238E27FC236}">
                  <a16:creationId xmlns:a16="http://schemas.microsoft.com/office/drawing/2014/main" id="{9C115E25-746D-4185-9005-7A0A71516E6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0" name="Forma livre: Forma 9">
              <a:extLst>
                <a:ext uri="{FF2B5EF4-FFF2-40B4-BE49-F238E27FC236}">
                  <a16:creationId xmlns:a16="http://schemas.microsoft.com/office/drawing/2014/main" id="{43669368-7C2F-4AAB-8948-A821629A7F5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1" name="Forma livre: Forma 10">
              <a:extLst>
                <a:ext uri="{FF2B5EF4-FFF2-40B4-BE49-F238E27FC236}">
                  <a16:creationId xmlns:a16="http://schemas.microsoft.com/office/drawing/2014/main" id="{0CA60BEC-2BDB-42C0-8A61-4653057BEE3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2" name="Forma livre: Forma 11">
              <a:extLst>
                <a:ext uri="{FF2B5EF4-FFF2-40B4-BE49-F238E27FC236}">
                  <a16:creationId xmlns:a16="http://schemas.microsoft.com/office/drawing/2014/main" id="{4C734BC0-49E3-41A4-AB17-D87FF2D36F92}"/>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pt-BR" noProof="0"/>
            </a:p>
          </p:txBody>
        </p:sp>
      </p:grpSp>
      <p:sp>
        <p:nvSpPr>
          <p:cNvPr id="13" name="Título 1">
            <a:extLst>
              <a:ext uri="{FF2B5EF4-FFF2-40B4-BE49-F238E27FC236}">
                <a16:creationId xmlns:a16="http://schemas.microsoft.com/office/drawing/2014/main" id="{82113BB3-DE71-4C25-A6D0-241EC8A2B699}"/>
              </a:ext>
            </a:extLst>
          </p:cNvPr>
          <p:cNvSpPr>
            <a:spLocks noGrp="1"/>
          </p:cNvSpPr>
          <p:nvPr>
            <p:ph type="title"/>
          </p:nvPr>
        </p:nvSpPr>
        <p:spPr>
          <a:xfrm>
            <a:off x="1198182" y="559814"/>
            <a:ext cx="9795636" cy="1335662"/>
          </a:xfrm>
          <a:prstGeom prst="rect">
            <a:avLst/>
          </a:prstGeom>
        </p:spPr>
        <p:txBody>
          <a:bodyPr rtlCol="0"/>
          <a:lstStyle>
            <a:lvl1pPr algn="ctr">
              <a:defRPr/>
            </a:lvl1pPr>
          </a:lstStyle>
          <a:p>
            <a:pPr rtl="0">
              <a:lnSpc>
                <a:spcPct val="100000"/>
              </a:lnSpc>
            </a:pPr>
            <a:r>
              <a:rPr lang="pt-BR" noProof="0"/>
              <a:t>Clique para editar o título Mestre</a:t>
            </a:r>
          </a:p>
        </p:txBody>
      </p:sp>
      <p:sp>
        <p:nvSpPr>
          <p:cNvPr id="31" name="Espaço Reservado para Texto 30">
            <a:extLst>
              <a:ext uri="{FF2B5EF4-FFF2-40B4-BE49-F238E27FC236}">
                <a16:creationId xmlns:a16="http://schemas.microsoft.com/office/drawing/2014/main" id="{DD0D7D96-3677-493A-BA3B-CCC0ACA7D505}"/>
              </a:ext>
            </a:extLst>
          </p:cNvPr>
          <p:cNvSpPr>
            <a:spLocks noGrp="1"/>
          </p:cNvSpPr>
          <p:nvPr>
            <p:ph type="body" sz="quarter" idx="13" hasCustomPrompt="1"/>
          </p:nvPr>
        </p:nvSpPr>
        <p:spPr>
          <a:xfrm>
            <a:off x="1195388" y="2107496"/>
            <a:ext cx="4756714" cy="597604"/>
          </a:xfrm>
          <a:prstGeom prst="rect">
            <a:avLst/>
          </a:prstGeom>
        </p:spPr>
        <p:txBody>
          <a:bodyPr rtlCol="0"/>
          <a:lstStyle>
            <a:lvl1pPr marL="0" indent="0">
              <a:buNone/>
              <a:defRPr sz="2400" b="1">
                <a:solidFill>
                  <a:schemeClr val="accent1"/>
                </a:solidFill>
              </a:defRPr>
            </a:lvl1pPr>
          </a:lstStyle>
          <a:p>
            <a:pPr lvl="0" rtl="0"/>
            <a:r>
              <a:rPr lang="pt-BR" noProof="0"/>
              <a:t>Clique para adicionar um subtítulo</a:t>
            </a:r>
          </a:p>
        </p:txBody>
      </p:sp>
      <p:sp>
        <p:nvSpPr>
          <p:cNvPr id="14" name="Espaço Reservado para Conteúdo 2">
            <a:extLst>
              <a:ext uri="{FF2B5EF4-FFF2-40B4-BE49-F238E27FC236}">
                <a16:creationId xmlns:a16="http://schemas.microsoft.com/office/drawing/2014/main" id="{0C164B7E-5CDD-4C49-94D6-CBB9803DD173}"/>
              </a:ext>
            </a:extLst>
          </p:cNvPr>
          <p:cNvSpPr>
            <a:spLocks noGrp="1"/>
          </p:cNvSpPr>
          <p:nvPr>
            <p:ph idx="1"/>
          </p:nvPr>
        </p:nvSpPr>
        <p:spPr>
          <a:xfrm>
            <a:off x="1195281" y="2717782"/>
            <a:ext cx="4745568" cy="3365605"/>
          </a:xfrm>
          <a:prstGeom prst="rect">
            <a:avLst/>
          </a:prstGeom>
        </p:spPr>
        <p:txBody>
          <a:bodyPr rtlCol="0">
            <a:normAutofit/>
          </a:bodyPr>
          <a:lstStyle>
            <a:lvl1pPr>
              <a:lnSpc>
                <a:spcPct val="100000"/>
              </a:lnSpc>
              <a:defRPr sz="1800"/>
            </a:lvl1pPr>
          </a:lstStyle>
          <a:p>
            <a:pPr lvl="0" rtl="0">
              <a:lnSpc>
                <a:spcPct val="110000"/>
              </a:lnSpc>
            </a:pPr>
            <a:r>
              <a:rPr lang="pt-BR" sz="1800" noProof="0"/>
              <a:t>Clique para editar os estilos de texto Mestres</a:t>
            </a:r>
          </a:p>
        </p:txBody>
      </p:sp>
      <p:grpSp>
        <p:nvGrpSpPr>
          <p:cNvPr id="17" name="Canto Inferior Direito">
            <a:extLst>
              <a:ext uri="{FF2B5EF4-FFF2-40B4-BE49-F238E27FC236}">
                <a16:creationId xmlns:a16="http://schemas.microsoft.com/office/drawing/2014/main" id="{FDEE985A-E675-4CC8-AB6B-94F735668B7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8" name="Forma Livre: Forma 17">
              <a:extLst>
                <a:ext uri="{FF2B5EF4-FFF2-40B4-BE49-F238E27FC236}">
                  <a16:creationId xmlns:a16="http://schemas.microsoft.com/office/drawing/2014/main" id="{7FC5E817-3F3A-422C-88A5-0EDF0234DCA8}"/>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tx1">
                    <a:lumMod val="65000"/>
                    <a:lumOff val="35000"/>
                  </a:schemeClr>
                </a:solidFill>
                <a:latin typeface="AvenirNext LT Pro Medium" panose="020B0504020202020204" pitchFamily="34" charset="0"/>
              </a:endParaRPr>
            </a:p>
          </p:txBody>
        </p:sp>
        <p:grpSp>
          <p:nvGrpSpPr>
            <p:cNvPr id="19" name="Elemento gráfico 157">
              <a:extLst>
                <a:ext uri="{FF2B5EF4-FFF2-40B4-BE49-F238E27FC236}">
                  <a16:creationId xmlns:a16="http://schemas.microsoft.com/office/drawing/2014/main" id="{121B83E4-00E3-40BA-9880-8A0D84CD3B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1" name="Forma livre: Forma 20">
                <a:extLst>
                  <a:ext uri="{FF2B5EF4-FFF2-40B4-BE49-F238E27FC236}">
                    <a16:creationId xmlns:a16="http://schemas.microsoft.com/office/drawing/2014/main" id="{DB568EA9-E3D2-4FE2-A215-56181CD8DC0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2" name="Forma livre: Forma 21">
                <a:extLst>
                  <a:ext uri="{FF2B5EF4-FFF2-40B4-BE49-F238E27FC236}">
                    <a16:creationId xmlns:a16="http://schemas.microsoft.com/office/drawing/2014/main" id="{286325F6-B50A-451C-9242-76F44D08BCD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3" name="Forma livre: Forma 22">
                <a:extLst>
                  <a:ext uri="{FF2B5EF4-FFF2-40B4-BE49-F238E27FC236}">
                    <a16:creationId xmlns:a16="http://schemas.microsoft.com/office/drawing/2014/main" id="{0BD3EC36-E2A2-4E31-9B9A-DB99BCB1FFC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4" name="Forma livre: Forma 23">
                <a:extLst>
                  <a:ext uri="{FF2B5EF4-FFF2-40B4-BE49-F238E27FC236}">
                    <a16:creationId xmlns:a16="http://schemas.microsoft.com/office/drawing/2014/main" id="{2B0C0B52-C62D-4870-95FC-E7220087499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5" name="Forma livre: Forma 24">
                <a:extLst>
                  <a:ext uri="{FF2B5EF4-FFF2-40B4-BE49-F238E27FC236}">
                    <a16:creationId xmlns:a16="http://schemas.microsoft.com/office/drawing/2014/main" id="{EA1BC770-E7E8-4B4C-9E44-AF28FF3478C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6" name="Forma livre: Forma 25">
                <a:extLst>
                  <a:ext uri="{FF2B5EF4-FFF2-40B4-BE49-F238E27FC236}">
                    <a16:creationId xmlns:a16="http://schemas.microsoft.com/office/drawing/2014/main" id="{2DFC082B-D4DC-4554-BD0D-A01C683AD833}"/>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7" name="Forma livre: Forma 26">
                <a:extLst>
                  <a:ext uri="{FF2B5EF4-FFF2-40B4-BE49-F238E27FC236}">
                    <a16:creationId xmlns:a16="http://schemas.microsoft.com/office/drawing/2014/main" id="{ECEA946C-6AE4-4E0A-9096-BA3FFF9956E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pt-BR" noProof="0"/>
              </a:p>
            </p:txBody>
          </p:sp>
        </p:grpSp>
        <p:sp>
          <p:nvSpPr>
            <p:cNvPr id="20" name="Forma livre: Forma 19">
              <a:extLst>
                <a:ext uri="{FF2B5EF4-FFF2-40B4-BE49-F238E27FC236}">
                  <a16:creationId xmlns:a16="http://schemas.microsoft.com/office/drawing/2014/main" id="{EC0D7998-F951-4D21-85A4-F7F8086219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p>
          </p:txBody>
        </p:sp>
      </p:grpSp>
      <p:sp>
        <p:nvSpPr>
          <p:cNvPr id="36" name="Espaço Reservado para Texto 30">
            <a:extLst>
              <a:ext uri="{FF2B5EF4-FFF2-40B4-BE49-F238E27FC236}">
                <a16:creationId xmlns:a16="http://schemas.microsoft.com/office/drawing/2014/main" id="{9B5560C7-50D0-4CC5-AD89-48007BB98B11}"/>
              </a:ext>
            </a:extLst>
          </p:cNvPr>
          <p:cNvSpPr>
            <a:spLocks noGrp="1"/>
          </p:cNvSpPr>
          <p:nvPr>
            <p:ph type="body" sz="quarter" idx="15" hasCustomPrompt="1"/>
          </p:nvPr>
        </p:nvSpPr>
        <p:spPr>
          <a:xfrm>
            <a:off x="6243612" y="2107388"/>
            <a:ext cx="4756714" cy="597604"/>
          </a:xfrm>
          <a:prstGeom prst="rect">
            <a:avLst/>
          </a:prstGeom>
        </p:spPr>
        <p:txBody>
          <a:bodyPr rtlCol="0"/>
          <a:lstStyle>
            <a:lvl1pPr marL="0" indent="0">
              <a:buNone/>
              <a:defRPr sz="2400" b="1">
                <a:solidFill>
                  <a:schemeClr val="accent1"/>
                </a:solidFill>
              </a:defRPr>
            </a:lvl1pPr>
          </a:lstStyle>
          <a:p>
            <a:pPr lvl="0" rtl="0"/>
            <a:r>
              <a:rPr lang="pt-BR" noProof="0"/>
              <a:t>Clique para adicionar um subtítulo</a:t>
            </a:r>
          </a:p>
        </p:txBody>
      </p:sp>
      <p:sp>
        <p:nvSpPr>
          <p:cNvPr id="35" name="Espaço Reservado para Conteúdo 2">
            <a:extLst>
              <a:ext uri="{FF2B5EF4-FFF2-40B4-BE49-F238E27FC236}">
                <a16:creationId xmlns:a16="http://schemas.microsoft.com/office/drawing/2014/main" id="{18AD3389-AD6B-43DD-A8D3-747CC5638441}"/>
              </a:ext>
            </a:extLst>
          </p:cNvPr>
          <p:cNvSpPr>
            <a:spLocks noGrp="1"/>
          </p:cNvSpPr>
          <p:nvPr>
            <p:ph idx="14"/>
          </p:nvPr>
        </p:nvSpPr>
        <p:spPr>
          <a:xfrm>
            <a:off x="6243505" y="2717674"/>
            <a:ext cx="4745568" cy="3365605"/>
          </a:xfrm>
          <a:prstGeom prst="rect">
            <a:avLst/>
          </a:prstGeom>
        </p:spPr>
        <p:txBody>
          <a:bodyPr rtlCol="0">
            <a:normAutofit/>
          </a:bodyPr>
          <a:lstStyle>
            <a:lvl1pPr>
              <a:lnSpc>
                <a:spcPct val="100000"/>
              </a:lnSpc>
              <a:defRPr sz="1800"/>
            </a:lvl1pPr>
          </a:lstStyle>
          <a:p>
            <a:pPr lvl="0" rtl="0">
              <a:lnSpc>
                <a:spcPct val="110000"/>
              </a:lnSpc>
            </a:pPr>
            <a:r>
              <a:rPr lang="pt-BR" sz="1800" noProof="0"/>
              <a:t>Clique para editar os estilos de texto Mestres</a:t>
            </a:r>
          </a:p>
        </p:txBody>
      </p:sp>
      <p:sp>
        <p:nvSpPr>
          <p:cNvPr id="32" name="Espaço Reservado para Data 8">
            <a:extLst>
              <a:ext uri="{FF2B5EF4-FFF2-40B4-BE49-F238E27FC236}">
                <a16:creationId xmlns:a16="http://schemas.microsoft.com/office/drawing/2014/main" id="{20D0392A-9FDF-463E-8831-4E691425672A}"/>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pt-BR" noProof="0"/>
              <a:t>02/02/20XX</a:t>
            </a:r>
          </a:p>
        </p:txBody>
      </p:sp>
      <p:sp>
        <p:nvSpPr>
          <p:cNvPr id="33" name="Espaço Reservado para Rodapé 9">
            <a:extLst>
              <a:ext uri="{FF2B5EF4-FFF2-40B4-BE49-F238E27FC236}">
                <a16:creationId xmlns:a16="http://schemas.microsoft.com/office/drawing/2014/main" id="{1DDEDA5B-5F9E-4C6B-A89B-05B29AF7AB9C}"/>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pt-BR" noProof="0"/>
              <a:t>TÍTULO DA APRESENTAÇÃO</a:t>
            </a:r>
          </a:p>
        </p:txBody>
      </p:sp>
      <p:sp>
        <p:nvSpPr>
          <p:cNvPr id="34" name="Espaço Reservado para o Número do Slide 10">
            <a:extLst>
              <a:ext uri="{FF2B5EF4-FFF2-40B4-BE49-F238E27FC236}">
                <a16:creationId xmlns:a16="http://schemas.microsoft.com/office/drawing/2014/main" id="{C8ED2EA9-7B76-428A-B33B-166EFA2452C0}"/>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pt-BR" noProof="0" smtClean="0"/>
              <a:pPr rtl="0"/>
              <a:t>‹nº›</a:t>
            </a:fld>
            <a:endParaRPr lang="pt-BR" noProof="0"/>
          </a:p>
        </p:txBody>
      </p:sp>
    </p:spTree>
    <p:extLst>
      <p:ext uri="{BB962C8B-B14F-4D97-AF65-F5344CB8AC3E}">
        <p14:creationId xmlns:p14="http://schemas.microsoft.com/office/powerpoint/2010/main" val="335870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na do conteúdo 3">
    <p:bg>
      <p:bgPr>
        <a:solidFill>
          <a:schemeClr val="bg2"/>
        </a:solidFill>
        <a:effectLst/>
      </p:bgPr>
    </p:bg>
    <p:spTree>
      <p:nvGrpSpPr>
        <p:cNvPr id="1" name=""/>
        <p:cNvGrpSpPr/>
        <p:nvPr/>
      </p:nvGrpSpPr>
      <p:grpSpPr>
        <a:xfrm>
          <a:off x="0" y="0"/>
          <a:ext cx="0" cy="0"/>
          <a:chOff x="0" y="0"/>
          <a:chExt cx="0" cy="0"/>
        </a:xfrm>
      </p:grpSpPr>
      <p:grpSp>
        <p:nvGrpSpPr>
          <p:cNvPr id="2" name="Canto Superior Esquerdo">
            <a:extLst>
              <a:ext uri="{FF2B5EF4-FFF2-40B4-BE49-F238E27FC236}">
                <a16:creationId xmlns:a16="http://schemas.microsoft.com/office/drawing/2014/main" id="{F814A4FB-5C5F-4FBA-8692-F2853E8F3042}"/>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3" name="Forma livre: Forma 2">
              <a:extLst>
                <a:ext uri="{FF2B5EF4-FFF2-40B4-BE49-F238E27FC236}">
                  <a16:creationId xmlns:a16="http://schemas.microsoft.com/office/drawing/2014/main" id="{4980A145-1B2A-495B-BB8D-3217B443288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4" name="Forma Livre: Forma 3">
              <a:extLst>
                <a:ext uri="{FF2B5EF4-FFF2-40B4-BE49-F238E27FC236}">
                  <a16:creationId xmlns:a16="http://schemas.microsoft.com/office/drawing/2014/main" id="{0984DC62-D617-4E12-A239-CDDF4B6B262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5" name="Forma livre: Forma 4">
              <a:extLst>
                <a:ext uri="{FF2B5EF4-FFF2-40B4-BE49-F238E27FC236}">
                  <a16:creationId xmlns:a16="http://schemas.microsoft.com/office/drawing/2014/main" id="{F8A564AC-EDDB-4E4E-BDB1-E48BAD8588E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6" name="Forma livre: Forma 5">
              <a:extLst>
                <a:ext uri="{FF2B5EF4-FFF2-40B4-BE49-F238E27FC236}">
                  <a16:creationId xmlns:a16="http://schemas.microsoft.com/office/drawing/2014/main" id="{49464CE0-3907-4E76-AFE6-DE1A516EDF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7" name="Forma livre: Forma 6">
              <a:extLst>
                <a:ext uri="{FF2B5EF4-FFF2-40B4-BE49-F238E27FC236}">
                  <a16:creationId xmlns:a16="http://schemas.microsoft.com/office/drawing/2014/main" id="{9B3B21B9-2870-497E-829A-0CC4F70084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8" name="Forma livre: Forma 7">
              <a:extLst>
                <a:ext uri="{FF2B5EF4-FFF2-40B4-BE49-F238E27FC236}">
                  <a16:creationId xmlns:a16="http://schemas.microsoft.com/office/drawing/2014/main" id="{909A199D-FF1B-459F-930B-A6D196E86E30}"/>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9" name="Forma livre: Forma 8">
              <a:extLst>
                <a:ext uri="{FF2B5EF4-FFF2-40B4-BE49-F238E27FC236}">
                  <a16:creationId xmlns:a16="http://schemas.microsoft.com/office/drawing/2014/main" id="{47E0149D-5979-466E-A1C2-993EA08A650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0" name="Forma livre: Forma 9">
              <a:extLst>
                <a:ext uri="{FF2B5EF4-FFF2-40B4-BE49-F238E27FC236}">
                  <a16:creationId xmlns:a16="http://schemas.microsoft.com/office/drawing/2014/main" id="{41FDA39F-7BD7-4DDD-9428-51E38CD97ED1}"/>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pt-BR" noProof="0"/>
            </a:p>
          </p:txBody>
        </p:sp>
      </p:grpSp>
      <p:sp>
        <p:nvSpPr>
          <p:cNvPr id="11" name="Título 1">
            <a:extLst>
              <a:ext uri="{FF2B5EF4-FFF2-40B4-BE49-F238E27FC236}">
                <a16:creationId xmlns:a16="http://schemas.microsoft.com/office/drawing/2014/main" id="{EB1A75F4-7B0E-4667-A4CC-A89FC6C5DDD6}"/>
              </a:ext>
            </a:extLst>
          </p:cNvPr>
          <p:cNvSpPr>
            <a:spLocks noGrp="1"/>
          </p:cNvSpPr>
          <p:nvPr>
            <p:ph type="title"/>
          </p:nvPr>
        </p:nvSpPr>
        <p:spPr>
          <a:xfrm>
            <a:off x="1198182" y="559814"/>
            <a:ext cx="9795636" cy="1335662"/>
          </a:xfrm>
          <a:prstGeom prst="rect">
            <a:avLst/>
          </a:prstGeom>
        </p:spPr>
        <p:txBody>
          <a:bodyPr rtlCol="0"/>
          <a:lstStyle>
            <a:lvl1pPr algn="ctr">
              <a:defRPr/>
            </a:lvl1pPr>
          </a:lstStyle>
          <a:p>
            <a:pPr rtl="0">
              <a:lnSpc>
                <a:spcPct val="100000"/>
              </a:lnSpc>
            </a:pPr>
            <a:r>
              <a:rPr lang="pt-BR" noProof="0"/>
              <a:t>Clique para editar o título Mestre</a:t>
            </a:r>
          </a:p>
        </p:txBody>
      </p:sp>
      <p:sp>
        <p:nvSpPr>
          <p:cNvPr id="24" name="Espaço Reservado para Texto 30">
            <a:extLst>
              <a:ext uri="{FF2B5EF4-FFF2-40B4-BE49-F238E27FC236}">
                <a16:creationId xmlns:a16="http://schemas.microsoft.com/office/drawing/2014/main" id="{BD1F0F39-9F6D-4B25-8117-CC1868D8FD93}"/>
              </a:ext>
            </a:extLst>
          </p:cNvPr>
          <p:cNvSpPr>
            <a:spLocks noGrp="1"/>
          </p:cNvSpPr>
          <p:nvPr>
            <p:ph type="body" sz="quarter" idx="13" hasCustomPrompt="1"/>
          </p:nvPr>
        </p:nvSpPr>
        <p:spPr>
          <a:xfrm>
            <a:off x="842044" y="2107496"/>
            <a:ext cx="3327366" cy="597604"/>
          </a:xfrm>
          <a:prstGeom prst="rect">
            <a:avLst/>
          </a:prstGeom>
        </p:spPr>
        <p:txBody>
          <a:bodyPr rtlCol="0"/>
          <a:lstStyle>
            <a:lvl1pPr marL="0" indent="0">
              <a:buNone/>
              <a:defRPr sz="2400" b="1">
                <a:solidFill>
                  <a:schemeClr val="accent1"/>
                </a:solidFill>
              </a:defRPr>
            </a:lvl1pPr>
          </a:lstStyle>
          <a:p>
            <a:pPr lvl="0" rtl="0"/>
            <a:r>
              <a:rPr lang="pt-BR" noProof="0"/>
              <a:t>Clique para adicionar um subtítulo</a:t>
            </a:r>
          </a:p>
        </p:txBody>
      </p:sp>
      <p:sp>
        <p:nvSpPr>
          <p:cNvPr id="12" name="Espaço Reservado para Conteúdo 2">
            <a:extLst>
              <a:ext uri="{FF2B5EF4-FFF2-40B4-BE49-F238E27FC236}">
                <a16:creationId xmlns:a16="http://schemas.microsoft.com/office/drawing/2014/main" id="{4F61A9F3-10B2-440F-8037-9098D468B838}"/>
              </a:ext>
            </a:extLst>
          </p:cNvPr>
          <p:cNvSpPr>
            <a:spLocks noGrp="1"/>
          </p:cNvSpPr>
          <p:nvPr>
            <p:ph idx="1"/>
          </p:nvPr>
        </p:nvSpPr>
        <p:spPr>
          <a:xfrm>
            <a:off x="841937" y="2717782"/>
            <a:ext cx="3319569" cy="3365605"/>
          </a:xfrm>
          <a:prstGeom prst="rect">
            <a:avLst/>
          </a:prstGeom>
        </p:spPr>
        <p:txBody>
          <a:bodyPr rtlCol="0">
            <a:normAutofit/>
          </a:bodyPr>
          <a:lstStyle>
            <a:lvl1pPr>
              <a:lnSpc>
                <a:spcPct val="100000"/>
              </a:lnSpc>
              <a:defRPr sz="1800"/>
            </a:lvl1pPr>
          </a:lstStyle>
          <a:p>
            <a:pPr lvl="0" rtl="0">
              <a:lnSpc>
                <a:spcPct val="110000"/>
              </a:lnSpc>
            </a:pPr>
            <a:r>
              <a:rPr lang="pt-BR" sz="1800" noProof="0"/>
              <a:t>Clique para editar os estilos de texto Mestres</a:t>
            </a:r>
          </a:p>
        </p:txBody>
      </p:sp>
      <p:grpSp>
        <p:nvGrpSpPr>
          <p:cNvPr id="13" name="Canto Inferior Direito">
            <a:extLst>
              <a:ext uri="{FF2B5EF4-FFF2-40B4-BE49-F238E27FC236}">
                <a16:creationId xmlns:a16="http://schemas.microsoft.com/office/drawing/2014/main" id="{42796FA7-0B8D-4A6A-B372-11F87128426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4" name="Forma livre: Forma 13">
              <a:extLst>
                <a:ext uri="{FF2B5EF4-FFF2-40B4-BE49-F238E27FC236}">
                  <a16:creationId xmlns:a16="http://schemas.microsoft.com/office/drawing/2014/main" id="{4E9DEDEF-994C-4A05-BAA2-67F5BD83498A}"/>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tx1">
                    <a:lumMod val="65000"/>
                    <a:lumOff val="35000"/>
                  </a:schemeClr>
                </a:solidFill>
                <a:latin typeface="AvenirNext LT Pro Medium" panose="020B0504020202020204" pitchFamily="34" charset="0"/>
              </a:endParaRPr>
            </a:p>
          </p:txBody>
        </p:sp>
        <p:grpSp>
          <p:nvGrpSpPr>
            <p:cNvPr id="15" name="Elemento gráfico 157">
              <a:extLst>
                <a:ext uri="{FF2B5EF4-FFF2-40B4-BE49-F238E27FC236}">
                  <a16:creationId xmlns:a16="http://schemas.microsoft.com/office/drawing/2014/main" id="{BB94129B-E855-47D6-9855-B7BBA919657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17" name="Forma livre: Forma 16">
                <a:extLst>
                  <a:ext uri="{FF2B5EF4-FFF2-40B4-BE49-F238E27FC236}">
                    <a16:creationId xmlns:a16="http://schemas.microsoft.com/office/drawing/2014/main" id="{F51AB20C-DF56-47C5-896F-0DB80D03FDC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18" name="Forma livre: Forma 17">
                <a:extLst>
                  <a:ext uri="{FF2B5EF4-FFF2-40B4-BE49-F238E27FC236}">
                    <a16:creationId xmlns:a16="http://schemas.microsoft.com/office/drawing/2014/main" id="{CFDCBD64-0658-4106-89B1-85886D501AF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19" name="Forma livre: Forma 18">
                <a:extLst>
                  <a:ext uri="{FF2B5EF4-FFF2-40B4-BE49-F238E27FC236}">
                    <a16:creationId xmlns:a16="http://schemas.microsoft.com/office/drawing/2014/main" id="{B4A46042-D02F-49E2-94BE-4343D185C10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0" name="Forma livre: Forma 19">
                <a:extLst>
                  <a:ext uri="{FF2B5EF4-FFF2-40B4-BE49-F238E27FC236}">
                    <a16:creationId xmlns:a16="http://schemas.microsoft.com/office/drawing/2014/main" id="{3BB3FF94-2A73-4E66-B0F7-52680ACEE50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1" name="Forma livre: Forma 20">
                <a:extLst>
                  <a:ext uri="{FF2B5EF4-FFF2-40B4-BE49-F238E27FC236}">
                    <a16:creationId xmlns:a16="http://schemas.microsoft.com/office/drawing/2014/main" id="{3F248489-3035-4F9D-B606-06A95BB4E16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2" name="Forma livre: Forma 21">
                <a:extLst>
                  <a:ext uri="{FF2B5EF4-FFF2-40B4-BE49-F238E27FC236}">
                    <a16:creationId xmlns:a16="http://schemas.microsoft.com/office/drawing/2014/main" id="{0689AA6E-4D9C-4F1F-8400-646DBC1DEB4D}"/>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3" name="Forma Livre: Forma 22">
                <a:extLst>
                  <a:ext uri="{FF2B5EF4-FFF2-40B4-BE49-F238E27FC236}">
                    <a16:creationId xmlns:a16="http://schemas.microsoft.com/office/drawing/2014/main" id="{4D905AEC-08D4-41F2-AD1B-63851B364937}"/>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pt-BR" noProof="0"/>
              </a:p>
            </p:txBody>
          </p:sp>
        </p:grpSp>
        <p:sp>
          <p:nvSpPr>
            <p:cNvPr id="16" name="Forma Livre: Forma 15">
              <a:extLst>
                <a:ext uri="{FF2B5EF4-FFF2-40B4-BE49-F238E27FC236}">
                  <a16:creationId xmlns:a16="http://schemas.microsoft.com/office/drawing/2014/main" id="{F599A04F-CD3E-4093-A4F6-84E34675CF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p>
          </p:txBody>
        </p:sp>
      </p:grpSp>
      <p:sp>
        <p:nvSpPr>
          <p:cNvPr id="33" name="Espaço Reservado para Texto 30">
            <a:extLst>
              <a:ext uri="{FF2B5EF4-FFF2-40B4-BE49-F238E27FC236}">
                <a16:creationId xmlns:a16="http://schemas.microsoft.com/office/drawing/2014/main" id="{CAD7B113-A329-4BA2-AFE9-605C0245BE80}"/>
              </a:ext>
            </a:extLst>
          </p:cNvPr>
          <p:cNvSpPr>
            <a:spLocks noGrp="1"/>
          </p:cNvSpPr>
          <p:nvPr>
            <p:ph type="body" sz="quarter" idx="17" hasCustomPrompt="1"/>
          </p:nvPr>
        </p:nvSpPr>
        <p:spPr>
          <a:xfrm>
            <a:off x="4423061" y="2107496"/>
            <a:ext cx="3327366" cy="597604"/>
          </a:xfrm>
          <a:prstGeom prst="rect">
            <a:avLst/>
          </a:prstGeom>
        </p:spPr>
        <p:txBody>
          <a:bodyPr rtlCol="0"/>
          <a:lstStyle>
            <a:lvl1pPr marL="0" indent="0">
              <a:buNone/>
              <a:defRPr sz="2400" b="1">
                <a:solidFill>
                  <a:schemeClr val="accent1"/>
                </a:solidFill>
              </a:defRPr>
            </a:lvl1pPr>
          </a:lstStyle>
          <a:p>
            <a:pPr lvl="0" rtl="0"/>
            <a:r>
              <a:rPr lang="pt-BR" noProof="0"/>
              <a:t>Clique para adicionar um subtítulo</a:t>
            </a:r>
          </a:p>
        </p:txBody>
      </p:sp>
      <p:sp>
        <p:nvSpPr>
          <p:cNvPr id="32" name="Espaço Reservado para Conteúdo 2">
            <a:extLst>
              <a:ext uri="{FF2B5EF4-FFF2-40B4-BE49-F238E27FC236}">
                <a16:creationId xmlns:a16="http://schemas.microsoft.com/office/drawing/2014/main" id="{8D6DC0D7-6E45-4762-A081-2A9D1DF03B9B}"/>
              </a:ext>
            </a:extLst>
          </p:cNvPr>
          <p:cNvSpPr>
            <a:spLocks noGrp="1"/>
          </p:cNvSpPr>
          <p:nvPr>
            <p:ph idx="16"/>
          </p:nvPr>
        </p:nvSpPr>
        <p:spPr>
          <a:xfrm>
            <a:off x="4422954" y="2717782"/>
            <a:ext cx="3319569" cy="3365605"/>
          </a:xfrm>
          <a:prstGeom prst="rect">
            <a:avLst/>
          </a:prstGeom>
        </p:spPr>
        <p:txBody>
          <a:bodyPr rtlCol="0">
            <a:normAutofit/>
          </a:bodyPr>
          <a:lstStyle>
            <a:lvl1pPr>
              <a:lnSpc>
                <a:spcPct val="100000"/>
              </a:lnSpc>
              <a:defRPr sz="1800"/>
            </a:lvl1pPr>
          </a:lstStyle>
          <a:p>
            <a:pPr lvl="0" rtl="0">
              <a:lnSpc>
                <a:spcPct val="110000"/>
              </a:lnSpc>
            </a:pPr>
            <a:r>
              <a:rPr lang="pt-BR" sz="1800" noProof="0"/>
              <a:t>Clique para editar os estilos de texto Mestres</a:t>
            </a:r>
          </a:p>
        </p:txBody>
      </p:sp>
      <p:sp>
        <p:nvSpPr>
          <p:cNvPr id="31" name="Espaço Reservado para Texto 30">
            <a:extLst>
              <a:ext uri="{FF2B5EF4-FFF2-40B4-BE49-F238E27FC236}">
                <a16:creationId xmlns:a16="http://schemas.microsoft.com/office/drawing/2014/main" id="{52827B4A-2F73-4A8C-9EB2-DE175123E916}"/>
              </a:ext>
            </a:extLst>
          </p:cNvPr>
          <p:cNvSpPr>
            <a:spLocks noGrp="1"/>
          </p:cNvSpPr>
          <p:nvPr>
            <p:ph type="body" sz="quarter" idx="15" hasCustomPrompt="1"/>
          </p:nvPr>
        </p:nvSpPr>
        <p:spPr>
          <a:xfrm>
            <a:off x="8016137" y="2107496"/>
            <a:ext cx="3327366" cy="597604"/>
          </a:xfrm>
          <a:prstGeom prst="rect">
            <a:avLst/>
          </a:prstGeom>
        </p:spPr>
        <p:txBody>
          <a:bodyPr rtlCol="0"/>
          <a:lstStyle>
            <a:lvl1pPr marL="0" indent="0">
              <a:buNone/>
              <a:defRPr sz="2400" b="1">
                <a:solidFill>
                  <a:schemeClr val="accent1"/>
                </a:solidFill>
              </a:defRPr>
            </a:lvl1pPr>
          </a:lstStyle>
          <a:p>
            <a:pPr lvl="0" rtl="0"/>
            <a:r>
              <a:rPr lang="pt-BR" noProof="0"/>
              <a:t>Clique para adicionar um subtítulo</a:t>
            </a:r>
          </a:p>
        </p:txBody>
      </p:sp>
      <p:sp>
        <p:nvSpPr>
          <p:cNvPr id="30" name="Espaço Reservado para Conteúdo 2">
            <a:extLst>
              <a:ext uri="{FF2B5EF4-FFF2-40B4-BE49-F238E27FC236}">
                <a16:creationId xmlns:a16="http://schemas.microsoft.com/office/drawing/2014/main" id="{5274DFA3-F7E2-4525-B0FD-F36F75AC670C}"/>
              </a:ext>
            </a:extLst>
          </p:cNvPr>
          <p:cNvSpPr>
            <a:spLocks noGrp="1"/>
          </p:cNvSpPr>
          <p:nvPr>
            <p:ph idx="14"/>
          </p:nvPr>
        </p:nvSpPr>
        <p:spPr>
          <a:xfrm>
            <a:off x="8016030" y="2717782"/>
            <a:ext cx="3319569" cy="3365605"/>
          </a:xfrm>
          <a:prstGeom prst="rect">
            <a:avLst/>
          </a:prstGeom>
        </p:spPr>
        <p:txBody>
          <a:bodyPr rtlCol="0">
            <a:normAutofit/>
          </a:bodyPr>
          <a:lstStyle>
            <a:lvl1pPr>
              <a:lnSpc>
                <a:spcPct val="100000"/>
              </a:lnSpc>
              <a:defRPr sz="1800"/>
            </a:lvl1pPr>
          </a:lstStyle>
          <a:p>
            <a:pPr lvl="0" rtl="0">
              <a:lnSpc>
                <a:spcPct val="110000"/>
              </a:lnSpc>
            </a:pPr>
            <a:r>
              <a:rPr lang="pt-BR" sz="1800" noProof="0"/>
              <a:t>Clique para editar os estilos de texto Mestres</a:t>
            </a:r>
          </a:p>
        </p:txBody>
      </p:sp>
      <p:sp>
        <p:nvSpPr>
          <p:cNvPr id="25" name="Espaço Reservado para Data 8">
            <a:extLst>
              <a:ext uri="{FF2B5EF4-FFF2-40B4-BE49-F238E27FC236}">
                <a16:creationId xmlns:a16="http://schemas.microsoft.com/office/drawing/2014/main" id="{D7DADA0B-95F3-437B-BB04-284E5066D32A}"/>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pt-BR" noProof="0"/>
              <a:t>02/02/20XX</a:t>
            </a:r>
          </a:p>
        </p:txBody>
      </p:sp>
      <p:sp>
        <p:nvSpPr>
          <p:cNvPr id="26" name="Espaço Reservado para Rodapé 9">
            <a:extLst>
              <a:ext uri="{FF2B5EF4-FFF2-40B4-BE49-F238E27FC236}">
                <a16:creationId xmlns:a16="http://schemas.microsoft.com/office/drawing/2014/main" id="{79EB3AB4-7EA2-4CAC-A6BD-9D885C89758B}"/>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pt-BR" noProof="0"/>
              <a:t>TÍTULO DA APRESENTAÇÃO</a:t>
            </a:r>
          </a:p>
        </p:txBody>
      </p:sp>
      <p:sp>
        <p:nvSpPr>
          <p:cNvPr id="27" name="Espaço Reservado para o Número do Slide 10">
            <a:extLst>
              <a:ext uri="{FF2B5EF4-FFF2-40B4-BE49-F238E27FC236}">
                <a16:creationId xmlns:a16="http://schemas.microsoft.com/office/drawing/2014/main" id="{5F4C612D-28B2-4621-BF60-4C517747AD56}"/>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pt-BR" noProof="0" smtClean="0"/>
              <a:pPr rtl="0"/>
              <a:t>‹nº›</a:t>
            </a:fld>
            <a:endParaRPr lang="pt-BR" noProof="0"/>
          </a:p>
        </p:txBody>
      </p:sp>
    </p:spTree>
    <p:extLst>
      <p:ext uri="{BB962C8B-B14F-4D97-AF65-F5344CB8AC3E}">
        <p14:creationId xmlns:p14="http://schemas.microsoft.com/office/powerpoint/2010/main" val="109795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sumo">
    <p:bg>
      <p:bgPr>
        <a:solidFill>
          <a:schemeClr val="bg2"/>
        </a:solidFill>
        <a:effectLst/>
      </p:bgPr>
    </p:bg>
    <p:spTree>
      <p:nvGrpSpPr>
        <p:cNvPr id="1" name=""/>
        <p:cNvGrpSpPr/>
        <p:nvPr/>
      </p:nvGrpSpPr>
      <p:grpSpPr>
        <a:xfrm>
          <a:off x="0" y="0"/>
          <a:ext cx="0" cy="0"/>
          <a:chOff x="0" y="0"/>
          <a:chExt cx="0" cy="0"/>
        </a:xfrm>
      </p:grpSpPr>
      <p:grpSp>
        <p:nvGrpSpPr>
          <p:cNvPr id="17" name="Canto Inferior Direito">
            <a:extLst>
              <a:ext uri="{FF2B5EF4-FFF2-40B4-BE49-F238E27FC236}">
                <a16:creationId xmlns:a16="http://schemas.microsoft.com/office/drawing/2014/main" id="{87D6C0D7-A737-43ED-826C-2CA4342FDC1F}"/>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8" name="Forma Livre: Forma 17">
              <a:extLst>
                <a:ext uri="{FF2B5EF4-FFF2-40B4-BE49-F238E27FC236}">
                  <a16:creationId xmlns:a16="http://schemas.microsoft.com/office/drawing/2014/main" id="{CCA11D72-A324-4CBE-81EF-0749941030E0}"/>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tx1">
                    <a:lumMod val="65000"/>
                    <a:lumOff val="35000"/>
                  </a:schemeClr>
                </a:solidFill>
                <a:latin typeface="AvenirNext LT Pro Medium" panose="020B0504020202020204" pitchFamily="34" charset="0"/>
              </a:endParaRPr>
            </a:p>
          </p:txBody>
        </p:sp>
        <p:grpSp>
          <p:nvGrpSpPr>
            <p:cNvPr id="19" name="Elemento gráfico 157">
              <a:extLst>
                <a:ext uri="{FF2B5EF4-FFF2-40B4-BE49-F238E27FC236}">
                  <a16:creationId xmlns:a16="http://schemas.microsoft.com/office/drawing/2014/main" id="{9D281BC3-CDBE-4B5A-BC91-05B7893FA143}"/>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1" name="Forma livre: Forma 20">
                <a:extLst>
                  <a:ext uri="{FF2B5EF4-FFF2-40B4-BE49-F238E27FC236}">
                    <a16:creationId xmlns:a16="http://schemas.microsoft.com/office/drawing/2014/main" id="{161F2C16-D16B-4E77-A7C3-F034E339C8E3}"/>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2" name="Forma livre: Forma 21">
                <a:extLst>
                  <a:ext uri="{FF2B5EF4-FFF2-40B4-BE49-F238E27FC236}">
                    <a16:creationId xmlns:a16="http://schemas.microsoft.com/office/drawing/2014/main" id="{6384EDC3-48C8-4B4E-9475-A04F1DD7E3F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3" name="Forma livre: Forma 22">
                <a:extLst>
                  <a:ext uri="{FF2B5EF4-FFF2-40B4-BE49-F238E27FC236}">
                    <a16:creationId xmlns:a16="http://schemas.microsoft.com/office/drawing/2014/main" id="{62DE50AA-70A1-42B0-9A48-90179EFB9F8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4" name="Forma livre: Forma 23">
                <a:extLst>
                  <a:ext uri="{FF2B5EF4-FFF2-40B4-BE49-F238E27FC236}">
                    <a16:creationId xmlns:a16="http://schemas.microsoft.com/office/drawing/2014/main" id="{B45B8FC7-7430-4175-B520-9EBD801FD29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5" name="Forma livre: Forma 24">
                <a:extLst>
                  <a:ext uri="{FF2B5EF4-FFF2-40B4-BE49-F238E27FC236}">
                    <a16:creationId xmlns:a16="http://schemas.microsoft.com/office/drawing/2014/main" id="{AB71D997-36EB-47F1-AA27-4D84A7630728}"/>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6" name="Forma livre: Forma 25">
                <a:extLst>
                  <a:ext uri="{FF2B5EF4-FFF2-40B4-BE49-F238E27FC236}">
                    <a16:creationId xmlns:a16="http://schemas.microsoft.com/office/drawing/2014/main" id="{37933934-0680-4A62-B61F-E3A67308AAD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7" name="Forma livre: Forma 26">
                <a:extLst>
                  <a:ext uri="{FF2B5EF4-FFF2-40B4-BE49-F238E27FC236}">
                    <a16:creationId xmlns:a16="http://schemas.microsoft.com/office/drawing/2014/main" id="{E017FEEF-F8AC-41EC-ABC5-915B19B1AB9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pt-BR" noProof="0"/>
              </a:p>
            </p:txBody>
          </p:sp>
        </p:grpSp>
        <p:sp>
          <p:nvSpPr>
            <p:cNvPr id="20" name="Forma livre: Forma 19">
              <a:extLst>
                <a:ext uri="{FF2B5EF4-FFF2-40B4-BE49-F238E27FC236}">
                  <a16:creationId xmlns:a16="http://schemas.microsoft.com/office/drawing/2014/main" id="{370A86BE-FF1E-4233-818E-C14D21E7BAA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p>
          </p:txBody>
        </p:sp>
      </p:grpSp>
      <p:grpSp>
        <p:nvGrpSpPr>
          <p:cNvPr id="37" name="Canto Superior Esquerdo">
            <a:extLst>
              <a:ext uri="{FF2B5EF4-FFF2-40B4-BE49-F238E27FC236}">
                <a16:creationId xmlns:a16="http://schemas.microsoft.com/office/drawing/2014/main" id="{A64EEEED-5E70-4887-BF25-521AD226CC77}"/>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38" name="Forma livre: Forma 37">
              <a:extLst>
                <a:ext uri="{FF2B5EF4-FFF2-40B4-BE49-F238E27FC236}">
                  <a16:creationId xmlns:a16="http://schemas.microsoft.com/office/drawing/2014/main" id="{C91FCFBD-2F49-483C-B742-FF146DCA4FD1}"/>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39" name="Forma Livre: Forma 38">
              <a:extLst>
                <a:ext uri="{FF2B5EF4-FFF2-40B4-BE49-F238E27FC236}">
                  <a16:creationId xmlns:a16="http://schemas.microsoft.com/office/drawing/2014/main" id="{62F0911B-F120-4420-AA06-AD353E1767E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40" name="Forma Livre: Forma 39">
              <a:extLst>
                <a:ext uri="{FF2B5EF4-FFF2-40B4-BE49-F238E27FC236}">
                  <a16:creationId xmlns:a16="http://schemas.microsoft.com/office/drawing/2014/main" id="{6F9966F6-9C92-4F47-B467-5A8E5ED4787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41" name="Forma Livre: Forma 40">
              <a:extLst>
                <a:ext uri="{FF2B5EF4-FFF2-40B4-BE49-F238E27FC236}">
                  <a16:creationId xmlns:a16="http://schemas.microsoft.com/office/drawing/2014/main" id="{C362B109-529A-404A-884A-8E710062A1A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42" name="Forma livre: Forma 41">
              <a:extLst>
                <a:ext uri="{FF2B5EF4-FFF2-40B4-BE49-F238E27FC236}">
                  <a16:creationId xmlns:a16="http://schemas.microsoft.com/office/drawing/2014/main" id="{AE9B88E9-C70C-4258-B3BA-A8779F3BE493}"/>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43" name="Forma livre: Forma 42">
              <a:extLst>
                <a:ext uri="{FF2B5EF4-FFF2-40B4-BE49-F238E27FC236}">
                  <a16:creationId xmlns:a16="http://schemas.microsoft.com/office/drawing/2014/main" id="{6255D292-A4F0-46F0-9AB1-39848FAB066C}"/>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44" name="Forma livre: Forma 43">
              <a:extLst>
                <a:ext uri="{FF2B5EF4-FFF2-40B4-BE49-F238E27FC236}">
                  <a16:creationId xmlns:a16="http://schemas.microsoft.com/office/drawing/2014/main" id="{D52C09E6-F356-45FC-BD84-6DCA0DA0B6D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45" name="Forma Livre: Forma 44">
              <a:extLst>
                <a:ext uri="{FF2B5EF4-FFF2-40B4-BE49-F238E27FC236}">
                  <a16:creationId xmlns:a16="http://schemas.microsoft.com/office/drawing/2014/main" id="{5578C025-F0CB-42E1-9FCA-C1FD0EF38FE3}"/>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pt-BR" noProof="0"/>
            </a:p>
          </p:txBody>
        </p:sp>
      </p:grpSp>
      <p:sp>
        <p:nvSpPr>
          <p:cNvPr id="46" name="Título 1">
            <a:extLst>
              <a:ext uri="{FF2B5EF4-FFF2-40B4-BE49-F238E27FC236}">
                <a16:creationId xmlns:a16="http://schemas.microsoft.com/office/drawing/2014/main" id="{56035778-0626-4342-AA4C-D8F9F76EE167}"/>
              </a:ext>
            </a:extLst>
          </p:cNvPr>
          <p:cNvSpPr>
            <a:spLocks noGrp="1"/>
          </p:cNvSpPr>
          <p:nvPr>
            <p:ph type="title"/>
          </p:nvPr>
        </p:nvSpPr>
        <p:spPr>
          <a:xfrm>
            <a:off x="1198182" y="559813"/>
            <a:ext cx="4987809" cy="1664573"/>
          </a:xfrm>
          <a:prstGeom prst="rect">
            <a:avLst/>
          </a:prstGeom>
        </p:spPr>
        <p:txBody>
          <a:bodyPr rtlCol="0"/>
          <a:lstStyle/>
          <a:p>
            <a:pPr rtl="0">
              <a:lnSpc>
                <a:spcPct val="100000"/>
              </a:lnSpc>
            </a:pPr>
            <a:r>
              <a:rPr lang="pt-BR" noProof="0"/>
              <a:t>Clique para editar o título Mestre</a:t>
            </a:r>
          </a:p>
        </p:txBody>
      </p:sp>
      <p:sp>
        <p:nvSpPr>
          <p:cNvPr id="47" name="Espaço Reservado para Conteúdo 2">
            <a:extLst>
              <a:ext uri="{FF2B5EF4-FFF2-40B4-BE49-F238E27FC236}">
                <a16:creationId xmlns:a16="http://schemas.microsoft.com/office/drawing/2014/main" id="{9698C764-7CE3-448C-B388-39B815517E51}"/>
              </a:ext>
            </a:extLst>
          </p:cNvPr>
          <p:cNvSpPr>
            <a:spLocks noGrp="1"/>
          </p:cNvSpPr>
          <p:nvPr>
            <p:ph idx="1"/>
          </p:nvPr>
        </p:nvSpPr>
        <p:spPr>
          <a:xfrm>
            <a:off x="1185756" y="2384474"/>
            <a:ext cx="4987488" cy="3728613"/>
          </a:xfrm>
          <a:prstGeom prst="rect">
            <a:avLst/>
          </a:prstGeom>
        </p:spPr>
        <p:txBody>
          <a:bodyPr rtlCol="0">
            <a:normAutofit/>
          </a:bodyPr>
          <a:lstStyle>
            <a:lvl1pPr marL="0" indent="0">
              <a:lnSpc>
                <a:spcPct val="100000"/>
              </a:lnSpc>
              <a:buNone/>
              <a:defRPr sz="1800"/>
            </a:lvl1pPr>
          </a:lstStyle>
          <a:p>
            <a:pPr lvl="0" rtl="0">
              <a:lnSpc>
                <a:spcPct val="110000"/>
              </a:lnSpc>
            </a:pPr>
            <a:r>
              <a:rPr lang="pt-BR" sz="1800" noProof="0"/>
              <a:t>Clique para editar os estilos de texto Mestres</a:t>
            </a:r>
          </a:p>
        </p:txBody>
      </p:sp>
      <p:sp>
        <p:nvSpPr>
          <p:cNvPr id="62" name="Espaço Reservado para Imagem 61">
            <a:extLst>
              <a:ext uri="{FF2B5EF4-FFF2-40B4-BE49-F238E27FC236}">
                <a16:creationId xmlns:a16="http://schemas.microsoft.com/office/drawing/2014/main" id="{75903FF3-B1FC-4719-8686-C6F5099E3605}"/>
              </a:ext>
            </a:extLst>
          </p:cNvPr>
          <p:cNvSpPr>
            <a:spLocks noGrp="1"/>
          </p:cNvSpPr>
          <p:nvPr>
            <p:ph type="pic" sz="quarter" idx="13" hasCustomPrompt="1"/>
          </p:nvPr>
        </p:nvSpPr>
        <p:spPr>
          <a:xfrm>
            <a:off x="6508749" y="862806"/>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txBody>
          <a:bodyPr wrap="square" rtlCol="0" anchor="ctr">
            <a:noAutofit/>
          </a:bodyPr>
          <a:lstStyle>
            <a:lvl1pPr marL="0" indent="0" algn="ctr">
              <a:buNone/>
              <a:defRPr sz="2000"/>
            </a:lvl1pPr>
          </a:lstStyle>
          <a:p>
            <a:pPr rtl="0"/>
            <a:r>
              <a:rPr lang="pt-BR" noProof="0"/>
              <a:t>Inserir foto aqui</a:t>
            </a:r>
          </a:p>
        </p:txBody>
      </p:sp>
      <p:sp>
        <p:nvSpPr>
          <p:cNvPr id="59" name="Espaço Reservado para Data 8">
            <a:extLst>
              <a:ext uri="{FF2B5EF4-FFF2-40B4-BE49-F238E27FC236}">
                <a16:creationId xmlns:a16="http://schemas.microsoft.com/office/drawing/2014/main" id="{A82599B9-EBEF-4011-9E38-FC40FF7B0201}"/>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pt-BR" noProof="0"/>
              <a:t>02/02/20XX</a:t>
            </a:r>
          </a:p>
        </p:txBody>
      </p:sp>
      <p:sp>
        <p:nvSpPr>
          <p:cNvPr id="60" name="Espaço Reservado para Rodapé 9">
            <a:extLst>
              <a:ext uri="{FF2B5EF4-FFF2-40B4-BE49-F238E27FC236}">
                <a16:creationId xmlns:a16="http://schemas.microsoft.com/office/drawing/2014/main" id="{851C129C-6681-4E11-B9FE-9F5FFF5436B7}"/>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pt-BR" noProof="0"/>
              <a:t>TÍTULO DA APRESENTAÇÃO</a:t>
            </a:r>
          </a:p>
        </p:txBody>
      </p:sp>
      <p:sp>
        <p:nvSpPr>
          <p:cNvPr id="61" name="Espaço Reservado para o Número do Slide 10">
            <a:extLst>
              <a:ext uri="{FF2B5EF4-FFF2-40B4-BE49-F238E27FC236}">
                <a16:creationId xmlns:a16="http://schemas.microsoft.com/office/drawing/2014/main" id="{DC6D20C1-D99F-47B0-B1F7-EA8101F8CD56}"/>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pt-BR" noProof="0" smtClean="0"/>
              <a:pPr rtl="0"/>
              <a:t>‹nº›</a:t>
            </a:fld>
            <a:endParaRPr lang="pt-BR" noProof="0"/>
          </a:p>
        </p:txBody>
      </p:sp>
    </p:spTree>
    <p:extLst>
      <p:ext uri="{BB962C8B-B14F-4D97-AF65-F5344CB8AC3E}">
        <p14:creationId xmlns:p14="http://schemas.microsoft.com/office/powerpoint/2010/main" val="2429027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chamento">
    <p:bg>
      <p:bgPr>
        <a:solidFill>
          <a:schemeClr val="bg2"/>
        </a:solidFill>
        <a:effectLst/>
      </p:bgPr>
    </p:bg>
    <p:spTree>
      <p:nvGrpSpPr>
        <p:cNvPr id="1" name=""/>
        <p:cNvGrpSpPr/>
        <p:nvPr/>
      </p:nvGrpSpPr>
      <p:grpSpPr>
        <a:xfrm>
          <a:off x="0" y="0"/>
          <a:ext cx="0" cy="0"/>
          <a:chOff x="0" y="0"/>
          <a:chExt cx="0" cy="0"/>
        </a:xfrm>
      </p:grpSpPr>
      <p:grpSp>
        <p:nvGrpSpPr>
          <p:cNvPr id="28" name="Canto Inferior Direito">
            <a:extLst>
              <a:ext uri="{FF2B5EF4-FFF2-40B4-BE49-F238E27FC236}">
                <a16:creationId xmlns:a16="http://schemas.microsoft.com/office/drawing/2014/main" id="{562BD150-E869-44AC-B0E8-35618F795B5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29" name="Forma livre: Forma 28">
              <a:extLst>
                <a:ext uri="{FF2B5EF4-FFF2-40B4-BE49-F238E27FC236}">
                  <a16:creationId xmlns:a16="http://schemas.microsoft.com/office/drawing/2014/main" id="{FF918A15-3E7F-42BB-83AB-473EF76AB0CE}"/>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tx1">
                    <a:lumMod val="65000"/>
                    <a:lumOff val="35000"/>
                  </a:schemeClr>
                </a:solidFill>
                <a:latin typeface="AvenirNext LT Pro Medium" panose="020B0504020202020204" pitchFamily="34" charset="0"/>
              </a:endParaRPr>
            </a:p>
          </p:txBody>
        </p:sp>
        <p:grpSp>
          <p:nvGrpSpPr>
            <p:cNvPr id="30" name="Elemento gráfico 157">
              <a:extLst>
                <a:ext uri="{FF2B5EF4-FFF2-40B4-BE49-F238E27FC236}">
                  <a16:creationId xmlns:a16="http://schemas.microsoft.com/office/drawing/2014/main" id="{1AA9D900-7A0C-4788-85E0-9329B727A14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33" name="Forma livre: Forma 32">
                <a:extLst>
                  <a:ext uri="{FF2B5EF4-FFF2-40B4-BE49-F238E27FC236}">
                    <a16:creationId xmlns:a16="http://schemas.microsoft.com/office/drawing/2014/main" id="{839D0A43-40DB-4967-BF0C-05CB54D3DF2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34" name="Forma livre: Forma 33">
                <a:extLst>
                  <a:ext uri="{FF2B5EF4-FFF2-40B4-BE49-F238E27FC236}">
                    <a16:creationId xmlns:a16="http://schemas.microsoft.com/office/drawing/2014/main" id="{F6C7E54F-930C-4B8D-9CE6-DCC37269B13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35" name="Forma Livre: Forma 34">
                <a:extLst>
                  <a:ext uri="{FF2B5EF4-FFF2-40B4-BE49-F238E27FC236}">
                    <a16:creationId xmlns:a16="http://schemas.microsoft.com/office/drawing/2014/main" id="{A4F6F66D-CC67-443B-9CB5-FFD695ED45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36" name="Forma livre: Forma 35">
                <a:extLst>
                  <a:ext uri="{FF2B5EF4-FFF2-40B4-BE49-F238E27FC236}">
                    <a16:creationId xmlns:a16="http://schemas.microsoft.com/office/drawing/2014/main" id="{6B392295-CB7C-4805-B4B1-AC7531AC270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37" name="Forma Livre: Forma 36">
                <a:extLst>
                  <a:ext uri="{FF2B5EF4-FFF2-40B4-BE49-F238E27FC236}">
                    <a16:creationId xmlns:a16="http://schemas.microsoft.com/office/drawing/2014/main" id="{91ADCAAB-0B5C-4495-8D5D-32C87A21407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38" name="Forma livre: Forma 37">
                <a:extLst>
                  <a:ext uri="{FF2B5EF4-FFF2-40B4-BE49-F238E27FC236}">
                    <a16:creationId xmlns:a16="http://schemas.microsoft.com/office/drawing/2014/main" id="{8F02E2A1-7B5F-4C33-98CD-98E24B61EF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39" name="Forma livre: Forma 38">
                <a:extLst>
                  <a:ext uri="{FF2B5EF4-FFF2-40B4-BE49-F238E27FC236}">
                    <a16:creationId xmlns:a16="http://schemas.microsoft.com/office/drawing/2014/main" id="{7577F4AD-5552-4A2F-A3FA-67834BF96FB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pt-BR" noProof="0"/>
              </a:p>
            </p:txBody>
          </p:sp>
        </p:grpSp>
        <p:sp>
          <p:nvSpPr>
            <p:cNvPr id="31" name="Forma livre: Forma 30">
              <a:extLst>
                <a:ext uri="{FF2B5EF4-FFF2-40B4-BE49-F238E27FC236}">
                  <a16:creationId xmlns:a16="http://schemas.microsoft.com/office/drawing/2014/main" id="{C17EE90C-247C-4F8E-9B86-BD7E31F126A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p>
          </p:txBody>
        </p:sp>
      </p:grpSp>
      <p:sp>
        <p:nvSpPr>
          <p:cNvPr id="32" name="Título 1">
            <a:extLst>
              <a:ext uri="{FF2B5EF4-FFF2-40B4-BE49-F238E27FC236}">
                <a16:creationId xmlns:a16="http://schemas.microsoft.com/office/drawing/2014/main" id="{985E1522-3C37-44A6-81DC-1BF369AF0B54}"/>
              </a:ext>
            </a:extLst>
          </p:cNvPr>
          <p:cNvSpPr>
            <a:spLocks noGrp="1"/>
          </p:cNvSpPr>
          <p:nvPr>
            <p:ph type="ctrTitle"/>
          </p:nvPr>
        </p:nvSpPr>
        <p:spPr>
          <a:xfrm>
            <a:off x="996275" y="4098524"/>
            <a:ext cx="5996628" cy="2226076"/>
          </a:xfrm>
          <a:prstGeom prst="rect">
            <a:avLst/>
          </a:prstGeom>
        </p:spPr>
        <p:txBody>
          <a:bodyPr rtlCol="0" anchor="ctr">
            <a:normAutofit/>
          </a:bodyPr>
          <a:lstStyle/>
          <a:p>
            <a:pPr algn="l" rtl="0"/>
            <a:r>
              <a:rPr lang="pt-BR" sz="5400" noProof="0">
                <a:cs typeface="Posterama" panose="020B0504020200020000" pitchFamily="34" charset="0"/>
              </a:rPr>
              <a:t>Clique para editar o título Mestre</a:t>
            </a:r>
          </a:p>
        </p:txBody>
      </p:sp>
      <p:sp>
        <p:nvSpPr>
          <p:cNvPr id="44" name="Subtítulo 2">
            <a:extLst>
              <a:ext uri="{FF2B5EF4-FFF2-40B4-BE49-F238E27FC236}">
                <a16:creationId xmlns:a16="http://schemas.microsoft.com/office/drawing/2014/main" id="{5048357E-69C2-4F32-8C47-3D84340F6190}"/>
              </a:ext>
            </a:extLst>
          </p:cNvPr>
          <p:cNvSpPr>
            <a:spLocks noGrp="1"/>
          </p:cNvSpPr>
          <p:nvPr>
            <p:ph type="subTitle" idx="1"/>
          </p:nvPr>
        </p:nvSpPr>
        <p:spPr>
          <a:xfrm>
            <a:off x="7185430" y="4085112"/>
            <a:ext cx="3997745" cy="2228758"/>
          </a:xfrm>
          <a:prstGeom prst="rect">
            <a:avLst/>
          </a:prstGeom>
        </p:spPr>
        <p:txBody>
          <a:bodyPr rtlCol="0" anchor="ctr"/>
          <a:lstStyle/>
          <a:p>
            <a:pPr algn="l" rtl="0">
              <a:lnSpc>
                <a:spcPct val="110000"/>
              </a:lnSpc>
            </a:pPr>
            <a:r>
              <a:rPr lang="pt-BR" sz="2200" noProof="0">
                <a:cs typeface="Segoe UI Semilight" panose="020B0402040204020203" pitchFamily="34" charset="0"/>
              </a:rPr>
              <a:t>Clique para editar o estilo do subtítulo Mestre</a:t>
            </a:r>
          </a:p>
        </p:txBody>
      </p:sp>
      <p:sp>
        <p:nvSpPr>
          <p:cNvPr id="63" name="Espaço Reservado para Data 8">
            <a:extLst>
              <a:ext uri="{FF2B5EF4-FFF2-40B4-BE49-F238E27FC236}">
                <a16:creationId xmlns:a16="http://schemas.microsoft.com/office/drawing/2014/main" id="{0CB3C12F-97EC-48F0-B4FC-924D91ECF3A6}"/>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pt-BR" noProof="0"/>
              <a:t>02/02/20XX</a:t>
            </a:r>
          </a:p>
        </p:txBody>
      </p:sp>
      <p:sp>
        <p:nvSpPr>
          <p:cNvPr id="64" name="Espaço Reservado para Rodapé 9">
            <a:extLst>
              <a:ext uri="{FF2B5EF4-FFF2-40B4-BE49-F238E27FC236}">
                <a16:creationId xmlns:a16="http://schemas.microsoft.com/office/drawing/2014/main" id="{E3780E67-8AD7-4AB6-880C-281395A8EE02}"/>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pt-BR" noProof="0"/>
              <a:t>TÍTULO DA APRESENTAÇÃO</a:t>
            </a:r>
          </a:p>
        </p:txBody>
      </p:sp>
      <p:sp>
        <p:nvSpPr>
          <p:cNvPr id="65" name="Espaço Reservado para o Número do Slide 10">
            <a:extLst>
              <a:ext uri="{FF2B5EF4-FFF2-40B4-BE49-F238E27FC236}">
                <a16:creationId xmlns:a16="http://schemas.microsoft.com/office/drawing/2014/main" id="{28F5F854-E7C5-4C18-A6E1-ECEF9BDE586F}"/>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pt-BR" noProof="0" smtClean="0"/>
              <a:pPr rtl="0"/>
              <a:t>‹nº›</a:t>
            </a:fld>
            <a:endParaRPr lang="pt-BR" noProof="0"/>
          </a:p>
        </p:txBody>
      </p:sp>
      <p:sp>
        <p:nvSpPr>
          <p:cNvPr id="69" name="Espaço Reservado para Imagem 68">
            <a:extLst>
              <a:ext uri="{FF2B5EF4-FFF2-40B4-BE49-F238E27FC236}">
                <a16:creationId xmlns:a16="http://schemas.microsoft.com/office/drawing/2014/main" id="{22FBEE11-58B3-429A-8DAC-6A64A613383D}"/>
              </a:ext>
            </a:extLst>
          </p:cNvPr>
          <p:cNvSpPr>
            <a:spLocks noGrp="1"/>
          </p:cNvSpPr>
          <p:nvPr>
            <p:ph type="pic" sz="quarter" idx="13" hasCustomPrompt="1"/>
          </p:nvPr>
        </p:nvSpPr>
        <p:spPr>
          <a:xfrm>
            <a:off x="619842" y="0"/>
            <a:ext cx="11084189" cy="3854030"/>
          </a:xfrm>
          <a:custGeom>
            <a:avLst/>
            <a:gdLst>
              <a:gd name="connsiteX0" fmla="*/ 0 w 11084189"/>
              <a:gd name="connsiteY0" fmla="*/ 0 h 3854030"/>
              <a:gd name="connsiteX1" fmla="*/ 11084189 w 11084189"/>
              <a:gd name="connsiteY1" fmla="*/ 0 h 3854030"/>
              <a:gd name="connsiteX2" fmla="*/ 11061525 w 11084189"/>
              <a:gd name="connsiteY2" fmla="*/ 105743 h 3854030"/>
              <a:gd name="connsiteX3" fmla="*/ 5542094 w 11084189"/>
              <a:gd name="connsiteY3" fmla="*/ 3854030 h 3854030"/>
              <a:gd name="connsiteX4" fmla="*/ 22663 w 11084189"/>
              <a:gd name="connsiteY4" fmla="*/ 105743 h 385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txBody>
          <a:bodyPr wrap="square" rtlCol="0" anchor="ctr">
            <a:noAutofit/>
          </a:bodyPr>
          <a:lstStyle>
            <a:lvl1pPr marL="0" indent="0" algn="ctr">
              <a:buNone/>
              <a:defRPr sz="2000"/>
            </a:lvl1pPr>
          </a:lstStyle>
          <a:p>
            <a:pPr rtl="0"/>
            <a:r>
              <a:rPr lang="pt-BR" noProof="0"/>
              <a:t>Inserir foto aqui</a:t>
            </a:r>
          </a:p>
        </p:txBody>
      </p:sp>
      <p:grpSp>
        <p:nvGrpSpPr>
          <p:cNvPr id="14" name="Canto Superior Esquerdo">
            <a:extLst>
              <a:ext uri="{FF2B5EF4-FFF2-40B4-BE49-F238E27FC236}">
                <a16:creationId xmlns:a16="http://schemas.microsoft.com/office/drawing/2014/main" id="{33360105-7353-4ECE-84E2-90AB638A30BC}"/>
              </a:ext>
              <a:ext uri="{C183D7F6-B498-43B3-948B-1728B52AA6E4}">
                <adec:decorative xmlns:adec="http://schemas.microsoft.com/office/drawing/2017/decorative" val="1"/>
              </a:ext>
            </a:extLst>
          </p:cNvPr>
          <p:cNvGrpSpPr/>
          <p:nvPr userDrawn="1"/>
        </p:nvGrpSpPr>
        <p:grpSpPr>
          <a:xfrm>
            <a:off x="10849" y="15178"/>
            <a:ext cx="2198951" cy="3331254"/>
            <a:chOff x="10849" y="15178"/>
            <a:chExt cx="2198951" cy="3331254"/>
          </a:xfrm>
        </p:grpSpPr>
        <p:sp>
          <p:nvSpPr>
            <p:cNvPr id="15" name="Forma livre: Forma 14">
              <a:extLst>
                <a:ext uri="{FF2B5EF4-FFF2-40B4-BE49-F238E27FC236}">
                  <a16:creationId xmlns:a16="http://schemas.microsoft.com/office/drawing/2014/main" id="{9D5AB2A0-6800-4AD4-A205-3E8C1112BC3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6" name="Forma livre: Forma 15">
              <a:extLst>
                <a:ext uri="{FF2B5EF4-FFF2-40B4-BE49-F238E27FC236}">
                  <a16:creationId xmlns:a16="http://schemas.microsoft.com/office/drawing/2014/main" id="{12B26919-92C3-4374-AE4E-4317D65064C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7" name="Forma livre: Forma 16">
              <a:extLst>
                <a:ext uri="{FF2B5EF4-FFF2-40B4-BE49-F238E27FC236}">
                  <a16:creationId xmlns:a16="http://schemas.microsoft.com/office/drawing/2014/main" id="{E46716C0-CAC5-41FA-B385-EBA8AFFDF128}"/>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8" name="Forma livre: Forma 17">
              <a:extLst>
                <a:ext uri="{FF2B5EF4-FFF2-40B4-BE49-F238E27FC236}">
                  <a16:creationId xmlns:a16="http://schemas.microsoft.com/office/drawing/2014/main" id="{BE7C1332-4CF7-41C1-ACC4-6C23744D478F}"/>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19" name="Forma livre: Forma 18">
              <a:extLst>
                <a:ext uri="{FF2B5EF4-FFF2-40B4-BE49-F238E27FC236}">
                  <a16:creationId xmlns:a16="http://schemas.microsoft.com/office/drawing/2014/main" id="{2C35C136-D3C6-42F1-840C-EE7B2BA3776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20" name="Forma livre: Forma 19">
              <a:extLst>
                <a:ext uri="{FF2B5EF4-FFF2-40B4-BE49-F238E27FC236}">
                  <a16:creationId xmlns:a16="http://schemas.microsoft.com/office/drawing/2014/main" id="{BF98CB80-2DAC-44B7-B719-6DF8BC2DBB91}"/>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21" name="Forma livre: Forma 20">
              <a:extLst>
                <a:ext uri="{FF2B5EF4-FFF2-40B4-BE49-F238E27FC236}">
                  <a16:creationId xmlns:a16="http://schemas.microsoft.com/office/drawing/2014/main" id="{F0613FF3-B071-4C0E-B6E7-6815CCCC403A}"/>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pt-BR" noProof="0"/>
            </a:p>
          </p:txBody>
        </p:sp>
      </p:grpSp>
      <p:grpSp>
        <p:nvGrpSpPr>
          <p:cNvPr id="22" name="Cruz">
            <a:extLst>
              <a:ext uri="{FF2B5EF4-FFF2-40B4-BE49-F238E27FC236}">
                <a16:creationId xmlns:a16="http://schemas.microsoft.com/office/drawing/2014/main" id="{54409833-5EAC-4A40-B5BB-DE8282DD8E14}"/>
              </a:ext>
              <a:ext uri="{C183D7F6-B498-43B3-948B-1728B52AA6E4}">
                <adec:decorative xmlns:adec="http://schemas.microsoft.com/office/drawing/2017/decorative" val="1"/>
              </a:ext>
            </a:extLst>
          </p:cNvPr>
          <p:cNvGrpSpPr/>
          <p:nvPr userDrawn="1"/>
        </p:nvGrpSpPr>
        <p:grpSpPr>
          <a:xfrm>
            <a:off x="248476" y="143843"/>
            <a:ext cx="118872" cy="118872"/>
            <a:chOff x="1175347" y="3733800"/>
            <a:chExt cx="118872" cy="118872"/>
          </a:xfrm>
        </p:grpSpPr>
        <p:cxnSp>
          <p:nvCxnSpPr>
            <p:cNvPr id="23" name="Conector Reto 22">
              <a:extLst>
                <a:ext uri="{FF2B5EF4-FFF2-40B4-BE49-F238E27FC236}">
                  <a16:creationId xmlns:a16="http://schemas.microsoft.com/office/drawing/2014/main" id="{7B9F7703-741D-4FB8-8620-F3BBFF5A015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4" name="Conector Reto 23">
              <a:extLst>
                <a:ext uri="{FF2B5EF4-FFF2-40B4-BE49-F238E27FC236}">
                  <a16:creationId xmlns:a16="http://schemas.microsoft.com/office/drawing/2014/main" id="{EC34E00B-1518-4EAC-A170-4D2B5C23FB64}"/>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5" name="Cruz">
            <a:extLst>
              <a:ext uri="{FF2B5EF4-FFF2-40B4-BE49-F238E27FC236}">
                <a16:creationId xmlns:a16="http://schemas.microsoft.com/office/drawing/2014/main" id="{CFFED490-4247-4E3E-8A2E-5AF8A14E680E}"/>
              </a:ext>
              <a:ext uri="{C183D7F6-B498-43B3-948B-1728B52AA6E4}">
                <adec:decorative xmlns:adec="http://schemas.microsoft.com/office/drawing/2017/decorative" val="1"/>
              </a:ext>
            </a:extLst>
          </p:cNvPr>
          <p:cNvGrpSpPr/>
          <p:nvPr userDrawn="1"/>
        </p:nvGrpSpPr>
        <p:grpSpPr>
          <a:xfrm>
            <a:off x="400876" y="296243"/>
            <a:ext cx="118872" cy="118872"/>
            <a:chOff x="1175347" y="3733800"/>
            <a:chExt cx="118872" cy="118872"/>
          </a:xfrm>
        </p:grpSpPr>
        <p:cxnSp>
          <p:nvCxnSpPr>
            <p:cNvPr id="26" name="Conector Reto 25">
              <a:extLst>
                <a:ext uri="{FF2B5EF4-FFF2-40B4-BE49-F238E27FC236}">
                  <a16:creationId xmlns:a16="http://schemas.microsoft.com/office/drawing/2014/main" id="{FA378251-A149-4A27-9D43-C6E87A300F23}"/>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7" name="Conector Reto 26">
              <a:extLst>
                <a:ext uri="{FF2B5EF4-FFF2-40B4-BE49-F238E27FC236}">
                  <a16:creationId xmlns:a16="http://schemas.microsoft.com/office/drawing/2014/main" id="{37ADD3F7-FA3D-4A72-B8B3-3FCBBFCB0AC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0459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grpSp>
        <p:nvGrpSpPr>
          <p:cNvPr id="25" name="Canto superior esquerdo">
            <a:extLst>
              <a:ext uri="{FF2B5EF4-FFF2-40B4-BE49-F238E27FC236}">
                <a16:creationId xmlns:a16="http://schemas.microsoft.com/office/drawing/2014/main" id="{58A4F778-D8DF-42FD-B154-2F4B2C2028A1}"/>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26" name="Forma livre: Forma 25">
              <a:extLst>
                <a:ext uri="{FF2B5EF4-FFF2-40B4-BE49-F238E27FC236}">
                  <a16:creationId xmlns:a16="http://schemas.microsoft.com/office/drawing/2014/main" id="{80793C3B-AAD0-4446-A423-B0EB8EE2AA6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27" name="Forma livre: Forma 26">
              <a:extLst>
                <a:ext uri="{FF2B5EF4-FFF2-40B4-BE49-F238E27FC236}">
                  <a16:creationId xmlns:a16="http://schemas.microsoft.com/office/drawing/2014/main" id="{57344207-297F-4959-8A55-69CE467B3CBD}"/>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28" name="Forma livre: Forma 27">
              <a:extLst>
                <a:ext uri="{FF2B5EF4-FFF2-40B4-BE49-F238E27FC236}">
                  <a16:creationId xmlns:a16="http://schemas.microsoft.com/office/drawing/2014/main" id="{0479A031-8D8F-4167-9AC1-FF906757718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29" name="Forma livre: Forma 28">
              <a:extLst>
                <a:ext uri="{FF2B5EF4-FFF2-40B4-BE49-F238E27FC236}">
                  <a16:creationId xmlns:a16="http://schemas.microsoft.com/office/drawing/2014/main" id="{2530E3E1-76BD-4378-9E7C-7302E4B84D71}"/>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30" name="Forma livre: Forma 29">
              <a:extLst>
                <a:ext uri="{FF2B5EF4-FFF2-40B4-BE49-F238E27FC236}">
                  <a16:creationId xmlns:a16="http://schemas.microsoft.com/office/drawing/2014/main" id="{D8C42F67-50FC-4C12-B07D-7FD30B62543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31" name="Forma Livre: Forma 30">
              <a:extLst>
                <a:ext uri="{FF2B5EF4-FFF2-40B4-BE49-F238E27FC236}">
                  <a16:creationId xmlns:a16="http://schemas.microsoft.com/office/drawing/2014/main" id="{C3AD1C10-DF74-4C65-AF7B-89386448D4E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32" name="Forma livre: Forma 31">
              <a:extLst>
                <a:ext uri="{FF2B5EF4-FFF2-40B4-BE49-F238E27FC236}">
                  <a16:creationId xmlns:a16="http://schemas.microsoft.com/office/drawing/2014/main" id="{E2D9D2C3-0C72-4401-8548-E2CACA3C95C5}"/>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33" name="Forma livre: Forma 32">
              <a:extLst>
                <a:ext uri="{FF2B5EF4-FFF2-40B4-BE49-F238E27FC236}">
                  <a16:creationId xmlns:a16="http://schemas.microsoft.com/office/drawing/2014/main" id="{83142937-438B-42B5-8B58-B26BD92F1544}"/>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pt-BR" noProof="0"/>
            </a:p>
          </p:txBody>
        </p:sp>
      </p:grpSp>
      <p:sp>
        <p:nvSpPr>
          <p:cNvPr id="35" name="Forma livre: Forma 34">
            <a:extLst>
              <a:ext uri="{FF2B5EF4-FFF2-40B4-BE49-F238E27FC236}">
                <a16:creationId xmlns:a16="http://schemas.microsoft.com/office/drawing/2014/main" id="{AE9F08BF-E500-4B58-9AA3-B4517E83CEF3}"/>
              </a:ext>
              <a:ext uri="{C183D7F6-B498-43B3-948B-1728B52AA6E4}">
                <adec:decorative xmlns:adec="http://schemas.microsoft.com/office/drawing/2017/decorative" val="1"/>
              </a:ext>
            </a:extLst>
          </p:cNvPr>
          <p:cNvSpPr/>
          <p:nvPr userDrawn="1"/>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tx1">
                  <a:lumMod val="65000"/>
                  <a:lumOff val="35000"/>
                </a:schemeClr>
              </a:solidFill>
              <a:latin typeface="AvenirNext LT Pro Medium" panose="020B0504020202020204" pitchFamily="34" charset="0"/>
            </a:endParaRPr>
          </a:p>
        </p:txBody>
      </p:sp>
      <p:grpSp>
        <p:nvGrpSpPr>
          <p:cNvPr id="40" name="Canto Inferior Direito">
            <a:extLst>
              <a:ext uri="{FF2B5EF4-FFF2-40B4-BE49-F238E27FC236}">
                <a16:creationId xmlns:a16="http://schemas.microsoft.com/office/drawing/2014/main" id="{6DE93ED8-FDE6-418E-A743-2B368C71F31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41" name="Elemento gráfico 157">
              <a:extLst>
                <a:ext uri="{FF2B5EF4-FFF2-40B4-BE49-F238E27FC236}">
                  <a16:creationId xmlns:a16="http://schemas.microsoft.com/office/drawing/2014/main" id="{25190812-FA8A-4CB5-85A8-5DDFF8C94BDF}"/>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8" name="Forma livre: Forma 47">
                <a:extLst>
                  <a:ext uri="{FF2B5EF4-FFF2-40B4-BE49-F238E27FC236}">
                    <a16:creationId xmlns:a16="http://schemas.microsoft.com/office/drawing/2014/main" id="{71F1284C-D9B2-48EC-BDCE-6CF4C076ECB9}"/>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49" name="Forma livre: Forma 48">
                <a:extLst>
                  <a:ext uri="{FF2B5EF4-FFF2-40B4-BE49-F238E27FC236}">
                    <a16:creationId xmlns:a16="http://schemas.microsoft.com/office/drawing/2014/main" id="{DFDF02DB-02A4-4942-BD34-3F4903DA12A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50" name="Forma livre: Forma 49">
                <a:extLst>
                  <a:ext uri="{FF2B5EF4-FFF2-40B4-BE49-F238E27FC236}">
                    <a16:creationId xmlns:a16="http://schemas.microsoft.com/office/drawing/2014/main" id="{739432B6-8074-4F72-BB48-F48015CAE04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51" name="Forma livre: Forma 50">
                <a:extLst>
                  <a:ext uri="{FF2B5EF4-FFF2-40B4-BE49-F238E27FC236}">
                    <a16:creationId xmlns:a16="http://schemas.microsoft.com/office/drawing/2014/main" id="{A017DF18-3257-471E-AFD3-39EB68FE2DF2}"/>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52" name="Forma livre: Forma 51">
                <a:extLst>
                  <a:ext uri="{FF2B5EF4-FFF2-40B4-BE49-F238E27FC236}">
                    <a16:creationId xmlns:a16="http://schemas.microsoft.com/office/drawing/2014/main" id="{A7360442-04D2-49F1-BBE1-ED7C5CA0FF1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53" name="Forma livre: Forma 52">
                <a:extLst>
                  <a:ext uri="{FF2B5EF4-FFF2-40B4-BE49-F238E27FC236}">
                    <a16:creationId xmlns:a16="http://schemas.microsoft.com/office/drawing/2014/main" id="{8937ECC2-1561-4705-919F-243AFFCE843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54" name="Forma livre: Forma 53">
                <a:extLst>
                  <a:ext uri="{FF2B5EF4-FFF2-40B4-BE49-F238E27FC236}">
                    <a16:creationId xmlns:a16="http://schemas.microsoft.com/office/drawing/2014/main" id="{7AF7D52A-2FC7-4627-955A-6CB0E5E7ABF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pt-BR" noProof="0"/>
              </a:p>
            </p:txBody>
          </p:sp>
        </p:grpSp>
        <p:sp>
          <p:nvSpPr>
            <p:cNvPr id="47" name="Forma Livre: Forma 46">
              <a:extLst>
                <a:ext uri="{FF2B5EF4-FFF2-40B4-BE49-F238E27FC236}">
                  <a16:creationId xmlns:a16="http://schemas.microsoft.com/office/drawing/2014/main" id="{B3C81E55-0711-4E01-975D-4649E53C866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p>
          </p:txBody>
        </p:sp>
      </p:grpSp>
      <p:sp>
        <p:nvSpPr>
          <p:cNvPr id="63" name="Título 1">
            <a:extLst>
              <a:ext uri="{FF2B5EF4-FFF2-40B4-BE49-F238E27FC236}">
                <a16:creationId xmlns:a16="http://schemas.microsoft.com/office/drawing/2014/main" id="{8782B20B-E447-47CC-93DB-B076EACC775D}"/>
              </a:ext>
            </a:extLst>
          </p:cNvPr>
          <p:cNvSpPr>
            <a:spLocks noGrp="1"/>
          </p:cNvSpPr>
          <p:nvPr>
            <p:ph type="title"/>
          </p:nvPr>
        </p:nvSpPr>
        <p:spPr>
          <a:xfrm>
            <a:off x="1198182" y="559813"/>
            <a:ext cx="5605358" cy="1664573"/>
          </a:xfrm>
          <a:prstGeom prst="rect">
            <a:avLst/>
          </a:prstGeom>
        </p:spPr>
        <p:txBody>
          <a:bodyPr rtlCol="0"/>
          <a:lstStyle/>
          <a:p>
            <a:pPr rtl="0">
              <a:lnSpc>
                <a:spcPct val="100000"/>
              </a:lnSpc>
            </a:pPr>
            <a:r>
              <a:rPr lang="pt-BR" noProof="0"/>
              <a:t>Clique para editar o título Mestre</a:t>
            </a:r>
          </a:p>
        </p:txBody>
      </p:sp>
      <p:sp>
        <p:nvSpPr>
          <p:cNvPr id="65" name="Espaço Reservado para Texto 37">
            <a:extLst>
              <a:ext uri="{FF2B5EF4-FFF2-40B4-BE49-F238E27FC236}">
                <a16:creationId xmlns:a16="http://schemas.microsoft.com/office/drawing/2014/main" id="{D5185B59-89FE-4275-B159-E5FEA474B469}"/>
              </a:ext>
            </a:extLst>
          </p:cNvPr>
          <p:cNvSpPr>
            <a:spLocks noGrp="1"/>
          </p:cNvSpPr>
          <p:nvPr>
            <p:ph type="body" sz="quarter" idx="16" hasCustomPrompt="1"/>
          </p:nvPr>
        </p:nvSpPr>
        <p:spPr>
          <a:xfrm>
            <a:off x="1195452" y="2384474"/>
            <a:ext cx="5608088" cy="3785763"/>
          </a:xfrm>
          <a:prstGeom prst="rect">
            <a:avLst/>
          </a:prstGeom>
        </p:spPr>
        <p:txBody>
          <a:bodyPr rtlCol="0"/>
          <a:lstStyle>
            <a:lvl1pPr marL="457200" indent="-457200">
              <a:lnSpc>
                <a:spcPct val="100000"/>
              </a:lnSpc>
              <a:buFont typeface="Avenir Next LT Pro" panose="020B0504020202020204" pitchFamily="34" charset="0"/>
              <a:buChar char="+"/>
              <a:defRPr/>
            </a:lvl1pPr>
          </a:lstStyle>
          <a:p>
            <a:pPr lvl="0" rtl="0"/>
            <a:r>
              <a:rPr lang="pt-BR" noProof="0"/>
              <a:t>Clique para adicionar o texto</a:t>
            </a:r>
          </a:p>
        </p:txBody>
      </p:sp>
      <p:sp>
        <p:nvSpPr>
          <p:cNvPr id="61" name="Espaço Reservado para Imagem 2">
            <a:extLst>
              <a:ext uri="{FF2B5EF4-FFF2-40B4-BE49-F238E27FC236}">
                <a16:creationId xmlns:a16="http://schemas.microsoft.com/office/drawing/2014/main" id="{9079FD8C-6441-4214-93DC-E9E3BB415897}"/>
              </a:ext>
            </a:extLst>
          </p:cNvPr>
          <p:cNvSpPr>
            <a:spLocks noGrp="1"/>
          </p:cNvSpPr>
          <p:nvPr>
            <p:ph type="pic" sz="quarter" idx="13" hasCustomPrompt="1"/>
          </p:nvPr>
        </p:nvSpPr>
        <p:spPr>
          <a:xfrm>
            <a:off x="7172325" y="558800"/>
            <a:ext cx="4818063" cy="2779713"/>
          </a:xfrm>
          <a:prstGeom prst="rect">
            <a:avLst/>
          </a:prstGeom>
        </p:spPr>
        <p:txBody>
          <a:bodyPr rtlCol="0"/>
          <a:lstStyle>
            <a:lvl1pPr marL="0" indent="0" algn="ctr">
              <a:buNone/>
              <a:defRPr sz="2000"/>
            </a:lvl1pPr>
          </a:lstStyle>
          <a:p>
            <a:pPr rtl="0"/>
            <a:r>
              <a:rPr lang="pt-BR" noProof="0"/>
              <a:t>Inserir foto aqui</a:t>
            </a:r>
          </a:p>
        </p:txBody>
      </p:sp>
      <p:sp>
        <p:nvSpPr>
          <p:cNvPr id="62" name="Espaço Reservado para Imagem 59">
            <a:extLst>
              <a:ext uri="{FF2B5EF4-FFF2-40B4-BE49-F238E27FC236}">
                <a16:creationId xmlns:a16="http://schemas.microsoft.com/office/drawing/2014/main" id="{8BDEDA7F-304A-4A6E-8DB7-B842B551B24F}"/>
              </a:ext>
            </a:extLst>
          </p:cNvPr>
          <p:cNvSpPr>
            <a:spLocks noGrp="1"/>
          </p:cNvSpPr>
          <p:nvPr>
            <p:ph type="pic" sz="quarter" idx="15" hasCustomPrompt="1"/>
          </p:nvPr>
        </p:nvSpPr>
        <p:spPr>
          <a:xfrm>
            <a:off x="7169150" y="3503613"/>
            <a:ext cx="4818063" cy="2666624"/>
          </a:xfrm>
          <a:prstGeom prst="rect">
            <a:avLst/>
          </a:prstGeom>
        </p:spPr>
        <p:txBody>
          <a:bodyPr rtlCol="0"/>
          <a:lstStyle>
            <a:lvl1pPr marL="0" indent="0" algn="ctr">
              <a:buNone/>
              <a:defRPr sz="2000"/>
            </a:lvl1pPr>
          </a:lstStyle>
          <a:p>
            <a:pPr rtl="0"/>
            <a:r>
              <a:rPr lang="pt-BR" noProof="0"/>
              <a:t>Inserir foto aqui</a:t>
            </a:r>
          </a:p>
        </p:txBody>
      </p:sp>
      <p:sp>
        <p:nvSpPr>
          <p:cNvPr id="57" name="Espaço Reservado para Data 8">
            <a:extLst>
              <a:ext uri="{FF2B5EF4-FFF2-40B4-BE49-F238E27FC236}">
                <a16:creationId xmlns:a16="http://schemas.microsoft.com/office/drawing/2014/main" id="{786FFFB1-44AF-407C-A246-5AC9C17D34E2}"/>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pt-BR" noProof="0"/>
              <a:t>02/02/20XX</a:t>
            </a:r>
          </a:p>
        </p:txBody>
      </p:sp>
      <p:sp>
        <p:nvSpPr>
          <p:cNvPr id="58" name="Espaço Reservado para Rodapé 9">
            <a:extLst>
              <a:ext uri="{FF2B5EF4-FFF2-40B4-BE49-F238E27FC236}">
                <a16:creationId xmlns:a16="http://schemas.microsoft.com/office/drawing/2014/main" id="{556011BF-48D6-437C-A8D4-087E1EB7BBEE}"/>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pt-BR" noProof="0"/>
              <a:t>TÍTULO DA APRESENTAÇÃO</a:t>
            </a:r>
          </a:p>
        </p:txBody>
      </p:sp>
      <p:sp>
        <p:nvSpPr>
          <p:cNvPr id="59" name="Espaço Reservado para o Número do Slide 10">
            <a:extLst>
              <a:ext uri="{FF2B5EF4-FFF2-40B4-BE49-F238E27FC236}">
                <a16:creationId xmlns:a16="http://schemas.microsoft.com/office/drawing/2014/main" id="{975D7D2C-6BE7-4A0B-B546-9C9CE46F8AC4}"/>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pt-BR" noProof="0" smtClean="0"/>
              <a:pPr rtl="0"/>
              <a:t>‹nº›</a:t>
            </a:fld>
            <a:endParaRPr lang="pt-BR" noProof="0"/>
          </a:p>
        </p:txBody>
      </p:sp>
    </p:spTree>
    <p:extLst>
      <p:ext uri="{BB962C8B-B14F-4D97-AF65-F5344CB8AC3E}">
        <p14:creationId xmlns:p14="http://schemas.microsoft.com/office/powerpoint/2010/main" val="424964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ção">
    <p:bg>
      <p:bgPr>
        <a:solidFill>
          <a:schemeClr val="bg2"/>
        </a:solidFill>
        <a:effectLst/>
      </p:bgPr>
    </p:bg>
    <p:spTree>
      <p:nvGrpSpPr>
        <p:cNvPr id="1" name=""/>
        <p:cNvGrpSpPr/>
        <p:nvPr/>
      </p:nvGrpSpPr>
      <p:grpSpPr>
        <a:xfrm>
          <a:off x="0" y="0"/>
          <a:ext cx="0" cy="0"/>
          <a:chOff x="0" y="0"/>
          <a:chExt cx="0" cy="0"/>
        </a:xfrm>
      </p:grpSpPr>
      <p:grpSp>
        <p:nvGrpSpPr>
          <p:cNvPr id="17" name="Canto Inferior Direito">
            <a:extLst>
              <a:ext uri="{FF2B5EF4-FFF2-40B4-BE49-F238E27FC236}">
                <a16:creationId xmlns:a16="http://schemas.microsoft.com/office/drawing/2014/main" id="{E111E959-AE2E-40A4-98AD-7D52A1959D08}"/>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18" name="Elemento gráfico 157">
              <a:extLst>
                <a:ext uri="{FF2B5EF4-FFF2-40B4-BE49-F238E27FC236}">
                  <a16:creationId xmlns:a16="http://schemas.microsoft.com/office/drawing/2014/main" id="{0908BA80-B05F-4958-9382-A0D94102441D}"/>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0" name="Forma livre: Forma 19">
                <a:extLst>
                  <a:ext uri="{FF2B5EF4-FFF2-40B4-BE49-F238E27FC236}">
                    <a16:creationId xmlns:a16="http://schemas.microsoft.com/office/drawing/2014/main" id="{75B7426F-B5A6-48C2-AA98-B1B4903DB48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1" name="Forma livre: Forma 20">
                <a:extLst>
                  <a:ext uri="{FF2B5EF4-FFF2-40B4-BE49-F238E27FC236}">
                    <a16:creationId xmlns:a16="http://schemas.microsoft.com/office/drawing/2014/main" id="{46088CEA-297B-452F-B8C9-4FE4B30AD863}"/>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2" name="Forma livre: Forma 21">
                <a:extLst>
                  <a:ext uri="{FF2B5EF4-FFF2-40B4-BE49-F238E27FC236}">
                    <a16:creationId xmlns:a16="http://schemas.microsoft.com/office/drawing/2014/main" id="{00A58A3D-F03E-45B2-B6F2-3B23998696A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3" name="Forma livre: Forma 22">
                <a:extLst>
                  <a:ext uri="{FF2B5EF4-FFF2-40B4-BE49-F238E27FC236}">
                    <a16:creationId xmlns:a16="http://schemas.microsoft.com/office/drawing/2014/main" id="{74551D63-42D8-4E16-B803-BCDF887E3BA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4" name="Forma livre: Forma 23">
                <a:extLst>
                  <a:ext uri="{FF2B5EF4-FFF2-40B4-BE49-F238E27FC236}">
                    <a16:creationId xmlns:a16="http://schemas.microsoft.com/office/drawing/2014/main" id="{D32D482B-70A4-4367-9129-156A4E10BA2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5" name="Forma livre: Forma 24">
                <a:extLst>
                  <a:ext uri="{FF2B5EF4-FFF2-40B4-BE49-F238E27FC236}">
                    <a16:creationId xmlns:a16="http://schemas.microsoft.com/office/drawing/2014/main" id="{403B5FA3-C7DC-40A8-903C-5CEB2D9F39F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pt-BR" noProof="0"/>
              </a:p>
            </p:txBody>
          </p:sp>
          <p:sp>
            <p:nvSpPr>
              <p:cNvPr id="26" name="Forma livre: Forma 25">
                <a:extLst>
                  <a:ext uri="{FF2B5EF4-FFF2-40B4-BE49-F238E27FC236}">
                    <a16:creationId xmlns:a16="http://schemas.microsoft.com/office/drawing/2014/main" id="{C18C48C9-D302-4DF3-9905-1C77DADBB06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pt-BR" noProof="0"/>
              </a:p>
            </p:txBody>
          </p:sp>
        </p:grpSp>
        <p:sp>
          <p:nvSpPr>
            <p:cNvPr id="19" name="Forma Livre: Forma 18">
              <a:extLst>
                <a:ext uri="{FF2B5EF4-FFF2-40B4-BE49-F238E27FC236}">
                  <a16:creationId xmlns:a16="http://schemas.microsoft.com/office/drawing/2014/main" id="{31D0B3BD-DDF6-4C74-88B5-F16A89D4159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p>
          </p:txBody>
        </p:sp>
      </p:grpSp>
      <p:grpSp>
        <p:nvGrpSpPr>
          <p:cNvPr id="64" name="Canto Superior Esquerdo">
            <a:extLst>
              <a:ext uri="{FF2B5EF4-FFF2-40B4-BE49-F238E27FC236}">
                <a16:creationId xmlns:a16="http://schemas.microsoft.com/office/drawing/2014/main" id="{8087FF2B-AA37-46BB-98C5-51A0DBC1CD28}"/>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65" name="Forma livre: Forma 64">
              <a:extLst>
                <a:ext uri="{FF2B5EF4-FFF2-40B4-BE49-F238E27FC236}">
                  <a16:creationId xmlns:a16="http://schemas.microsoft.com/office/drawing/2014/main" id="{C6EA10B1-B913-4692-AC3E-121374FD78FE}"/>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66" name="Forma livre: Forma 65">
              <a:extLst>
                <a:ext uri="{FF2B5EF4-FFF2-40B4-BE49-F238E27FC236}">
                  <a16:creationId xmlns:a16="http://schemas.microsoft.com/office/drawing/2014/main" id="{72B1778E-37F1-4D06-A0C1-E121F48AB54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67" name="Forma livre: Forma 66">
              <a:extLst>
                <a:ext uri="{FF2B5EF4-FFF2-40B4-BE49-F238E27FC236}">
                  <a16:creationId xmlns:a16="http://schemas.microsoft.com/office/drawing/2014/main" id="{65F5AAFE-F598-42CC-8D85-36011CE9D14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68" name="Forma Livre: Forma 67">
              <a:extLst>
                <a:ext uri="{FF2B5EF4-FFF2-40B4-BE49-F238E27FC236}">
                  <a16:creationId xmlns:a16="http://schemas.microsoft.com/office/drawing/2014/main" id="{6D3678A3-EBA1-461E-B7FE-B58776C95CD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69" name="Forma Livre: Forma 68">
              <a:extLst>
                <a:ext uri="{FF2B5EF4-FFF2-40B4-BE49-F238E27FC236}">
                  <a16:creationId xmlns:a16="http://schemas.microsoft.com/office/drawing/2014/main" id="{B8543F0A-65E2-4F14-975F-3AA8B5B17417}"/>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70" name="Forma livre: Forma 69">
              <a:extLst>
                <a:ext uri="{FF2B5EF4-FFF2-40B4-BE49-F238E27FC236}">
                  <a16:creationId xmlns:a16="http://schemas.microsoft.com/office/drawing/2014/main" id="{A6925965-04E0-4184-8AE3-0FFE4EF318F3}"/>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71" name="Forma livre: Forma 70">
              <a:extLst>
                <a:ext uri="{FF2B5EF4-FFF2-40B4-BE49-F238E27FC236}">
                  <a16:creationId xmlns:a16="http://schemas.microsoft.com/office/drawing/2014/main" id="{C725961F-048D-4994-8055-83DE34C8366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pt-BR" noProof="0"/>
            </a:p>
          </p:txBody>
        </p:sp>
        <p:sp>
          <p:nvSpPr>
            <p:cNvPr id="72" name="Forma livre: Forma 71">
              <a:extLst>
                <a:ext uri="{FF2B5EF4-FFF2-40B4-BE49-F238E27FC236}">
                  <a16:creationId xmlns:a16="http://schemas.microsoft.com/office/drawing/2014/main" id="{00656CFD-98C0-4307-A549-3341C5CFFB7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pt-BR" noProof="0"/>
            </a:p>
          </p:txBody>
        </p:sp>
      </p:grpSp>
      <p:sp>
        <p:nvSpPr>
          <p:cNvPr id="3" name="Título 2">
            <a:extLst>
              <a:ext uri="{FF2B5EF4-FFF2-40B4-BE49-F238E27FC236}">
                <a16:creationId xmlns:a16="http://schemas.microsoft.com/office/drawing/2014/main" id="{0E66F049-1B70-4977-BDD1-C26AD9880F65}"/>
              </a:ext>
            </a:extLst>
          </p:cNvPr>
          <p:cNvSpPr>
            <a:spLocks noGrp="1"/>
          </p:cNvSpPr>
          <p:nvPr>
            <p:ph type="title" hasCustomPrompt="1"/>
          </p:nvPr>
        </p:nvSpPr>
        <p:spPr>
          <a:xfrm>
            <a:off x="1075531" y="158840"/>
            <a:ext cx="4790032" cy="2779466"/>
          </a:xfrm>
          <a:prstGeom prst="rect">
            <a:avLst/>
          </a:prstGeom>
        </p:spPr>
        <p:txBody>
          <a:bodyPr rtlCol="0" anchor="ctr"/>
          <a:lstStyle>
            <a:lvl1pPr>
              <a:lnSpc>
                <a:spcPct val="120000"/>
              </a:lnSpc>
              <a:defRPr/>
            </a:lvl1pPr>
          </a:lstStyle>
          <a:p>
            <a:pPr rtl="0"/>
            <a:r>
              <a:rPr lang="pt-BR" noProof="0"/>
              <a:t>Clique para adicionar um título</a:t>
            </a:r>
          </a:p>
        </p:txBody>
      </p:sp>
      <p:sp>
        <p:nvSpPr>
          <p:cNvPr id="99" name="Espaço Reservado para Texto 97">
            <a:extLst>
              <a:ext uri="{FF2B5EF4-FFF2-40B4-BE49-F238E27FC236}">
                <a16:creationId xmlns:a16="http://schemas.microsoft.com/office/drawing/2014/main" id="{7018E2A7-B977-427A-AFCB-3A4836EB4DE1}"/>
              </a:ext>
            </a:extLst>
          </p:cNvPr>
          <p:cNvSpPr>
            <a:spLocks noGrp="1"/>
          </p:cNvSpPr>
          <p:nvPr>
            <p:ph type="body" sz="quarter" idx="15" hasCustomPrompt="1"/>
          </p:nvPr>
        </p:nvSpPr>
        <p:spPr>
          <a:xfrm>
            <a:off x="6064947" y="168275"/>
            <a:ext cx="4790032" cy="2632256"/>
          </a:xfrm>
          <a:prstGeom prst="rect">
            <a:avLst/>
          </a:prstGeom>
        </p:spPr>
        <p:txBody>
          <a:bodyPr rtlCol="0" anchor="ctr"/>
          <a:lstStyle>
            <a:lvl1pPr marL="0" indent="0">
              <a:lnSpc>
                <a:spcPct val="100000"/>
              </a:lnSpc>
              <a:buNone/>
              <a:defRPr sz="1800"/>
            </a:lvl1pPr>
          </a:lstStyle>
          <a:p>
            <a:pPr lvl="0" rtl="0"/>
            <a:r>
              <a:rPr lang="pt-BR" noProof="0"/>
              <a:t>Clique para adicionar o texto</a:t>
            </a:r>
          </a:p>
        </p:txBody>
      </p:sp>
      <p:sp>
        <p:nvSpPr>
          <p:cNvPr id="90" name="Espaço Reservado para Imagem 86">
            <a:extLst>
              <a:ext uri="{FF2B5EF4-FFF2-40B4-BE49-F238E27FC236}">
                <a16:creationId xmlns:a16="http://schemas.microsoft.com/office/drawing/2014/main" id="{ED450ADD-E6EC-4121-B563-F50E064A4971}"/>
              </a:ext>
            </a:extLst>
          </p:cNvPr>
          <p:cNvSpPr>
            <a:spLocks noGrp="1"/>
          </p:cNvSpPr>
          <p:nvPr>
            <p:ph type="pic" sz="quarter" idx="10" hasCustomPrompt="1"/>
          </p:nvPr>
        </p:nvSpPr>
        <p:spPr>
          <a:xfrm>
            <a:off x="198741" y="2938306"/>
            <a:ext cx="11812017" cy="3915950"/>
          </a:xfrm>
          <a:prstGeom prst="rect">
            <a:avLst/>
          </a:prstGeom>
        </p:spPr>
        <p:txBody>
          <a:bodyPr rtlCol="0"/>
          <a:lstStyle>
            <a:lvl1pPr marL="0" indent="0" algn="ctr">
              <a:buNone/>
              <a:defRPr sz="2000"/>
            </a:lvl1pPr>
          </a:lstStyle>
          <a:p>
            <a:pPr rtl="0"/>
            <a:r>
              <a:rPr lang="pt-BR" noProof="0"/>
              <a:t>Inserir foto aqui</a:t>
            </a:r>
          </a:p>
        </p:txBody>
      </p:sp>
      <p:sp>
        <p:nvSpPr>
          <p:cNvPr id="91" name="Espaço Reservado para Data 8">
            <a:extLst>
              <a:ext uri="{FF2B5EF4-FFF2-40B4-BE49-F238E27FC236}">
                <a16:creationId xmlns:a16="http://schemas.microsoft.com/office/drawing/2014/main" id="{9DDE65E2-ADF9-4ECD-93DA-3242E5FF3409}"/>
              </a:ext>
            </a:extLst>
          </p:cNvPr>
          <p:cNvSpPr>
            <a:spLocks noGrp="1"/>
          </p:cNvSpPr>
          <p:nvPr>
            <p:ph type="dt" sz="half" idx="11"/>
          </p:nvPr>
        </p:nvSpPr>
        <p:spPr>
          <a:xfrm>
            <a:off x="838200" y="6356350"/>
            <a:ext cx="2743200" cy="365125"/>
          </a:xfrm>
          <a:prstGeom prst="rect">
            <a:avLst/>
          </a:prstGeom>
        </p:spPr>
        <p:txBody>
          <a:bodyPr rtlCol="0"/>
          <a:lstStyle>
            <a:lvl1pPr>
              <a:defRPr sz="900" spc="200" baseline="0">
                <a:solidFill>
                  <a:schemeClr val="bg1"/>
                </a:solidFill>
                <a:effectLst>
                  <a:outerShdw blurRad="38100" dist="38100" dir="2700000" algn="tl">
                    <a:srgbClr val="000000">
                      <a:alpha val="43137"/>
                    </a:srgbClr>
                  </a:outerShdw>
                </a:effectLst>
              </a:defRPr>
            </a:lvl1pPr>
          </a:lstStyle>
          <a:p>
            <a:pPr rtl="0"/>
            <a:r>
              <a:rPr lang="pt-BR" noProof="0"/>
              <a:t>02/02/20XX</a:t>
            </a:r>
          </a:p>
        </p:txBody>
      </p:sp>
      <p:sp>
        <p:nvSpPr>
          <p:cNvPr id="92" name="Espaço Reservado para Rodapé 9">
            <a:extLst>
              <a:ext uri="{FF2B5EF4-FFF2-40B4-BE49-F238E27FC236}">
                <a16:creationId xmlns:a16="http://schemas.microsoft.com/office/drawing/2014/main" id="{5B7FAD18-E3EE-4498-AEAC-7217CE6DA768}"/>
              </a:ext>
            </a:extLst>
          </p:cNvPr>
          <p:cNvSpPr>
            <a:spLocks noGrp="1"/>
          </p:cNvSpPr>
          <p:nvPr>
            <p:ph type="ftr" sz="quarter" idx="12"/>
          </p:nvPr>
        </p:nvSpPr>
        <p:spPr>
          <a:xfrm>
            <a:off x="4038600" y="6356350"/>
            <a:ext cx="4114800" cy="365125"/>
          </a:xfrm>
          <a:prstGeom prst="rect">
            <a:avLst/>
          </a:prstGeom>
        </p:spPr>
        <p:txBody>
          <a:bodyPr rtlCol="0"/>
          <a:lstStyle>
            <a:lvl1pPr algn="ctr">
              <a:defRPr sz="900" spc="200" baseline="0">
                <a:solidFill>
                  <a:schemeClr val="bg1"/>
                </a:solidFill>
                <a:effectLst>
                  <a:outerShdw blurRad="38100" dist="38100" dir="2700000" algn="tl">
                    <a:srgbClr val="000000">
                      <a:alpha val="43137"/>
                    </a:srgbClr>
                  </a:outerShdw>
                </a:effectLst>
              </a:defRPr>
            </a:lvl1pPr>
          </a:lstStyle>
          <a:p>
            <a:pPr rtl="0"/>
            <a:r>
              <a:rPr lang="pt-BR" noProof="0"/>
              <a:t>TÍTULO DA APRESENTAÇÃO</a:t>
            </a:r>
          </a:p>
        </p:txBody>
      </p:sp>
      <p:sp>
        <p:nvSpPr>
          <p:cNvPr id="93" name="Espaço Reservado para o Número do Slide 10">
            <a:extLst>
              <a:ext uri="{FF2B5EF4-FFF2-40B4-BE49-F238E27FC236}">
                <a16:creationId xmlns:a16="http://schemas.microsoft.com/office/drawing/2014/main" id="{5894C940-55FC-4B08-99A8-DD2254FABCAD}"/>
              </a:ext>
            </a:extLst>
          </p:cNvPr>
          <p:cNvSpPr>
            <a:spLocks noGrp="1"/>
          </p:cNvSpPr>
          <p:nvPr>
            <p:ph type="sldNum" sz="quarter" idx="13"/>
          </p:nvPr>
        </p:nvSpPr>
        <p:spPr>
          <a:xfrm>
            <a:off x="9906000" y="6356350"/>
            <a:ext cx="1447800" cy="365125"/>
          </a:xfrm>
          <a:prstGeom prst="rect">
            <a:avLst/>
          </a:prstGeom>
        </p:spPr>
        <p:txBody>
          <a:bodyPr rtlCol="0"/>
          <a:lstStyle>
            <a:lvl1pPr algn="r">
              <a:defRPr sz="900" spc="200" baseline="0">
                <a:solidFill>
                  <a:schemeClr val="bg1"/>
                </a:solidFill>
                <a:effectLst>
                  <a:outerShdw blurRad="38100" dist="38100" dir="2700000" algn="tl">
                    <a:srgbClr val="000000">
                      <a:alpha val="43137"/>
                    </a:srgbClr>
                  </a:outerShdw>
                </a:effectLst>
              </a:defRPr>
            </a:lvl1pPr>
          </a:lstStyle>
          <a:p>
            <a:pPr rtl="0"/>
            <a:fld id="{73B850FF-6169-4056-8077-06FFA93A5366}" type="slidenum">
              <a:rPr lang="pt-BR" noProof="0" smtClean="0"/>
              <a:pPr rtl="0"/>
              <a:t>‹nº›</a:t>
            </a:fld>
            <a:endParaRPr lang="pt-BR" noProof="0"/>
          </a:p>
        </p:txBody>
      </p:sp>
    </p:spTree>
    <p:extLst>
      <p:ext uri="{BB962C8B-B14F-4D97-AF65-F5344CB8AC3E}">
        <p14:creationId xmlns:p14="http://schemas.microsoft.com/office/powerpoint/2010/main" val="39841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ebra de Seção">
    <p:bg>
      <p:bgPr>
        <a:solidFill>
          <a:schemeClr val="bg2"/>
        </a:solidFill>
        <a:effectLst/>
      </p:bgPr>
    </p:bg>
    <p:spTree>
      <p:nvGrpSpPr>
        <p:cNvPr id="1" name=""/>
        <p:cNvGrpSpPr/>
        <p:nvPr/>
      </p:nvGrpSpPr>
      <p:grpSpPr>
        <a:xfrm>
          <a:off x="0" y="0"/>
          <a:ext cx="0" cy="0"/>
          <a:chOff x="0" y="0"/>
          <a:chExt cx="0" cy="0"/>
        </a:xfrm>
      </p:grpSpPr>
      <p:grpSp>
        <p:nvGrpSpPr>
          <p:cNvPr id="22" name="Canto Inferior Direito">
            <a:extLst>
              <a:ext uri="{FF2B5EF4-FFF2-40B4-BE49-F238E27FC236}">
                <a16:creationId xmlns:a16="http://schemas.microsoft.com/office/drawing/2014/main" id="{B023FEDE-FD35-413E-A6E6-2F36BD0D10BA}"/>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23" name="Elemento gráfico 157">
              <a:extLst>
                <a:ext uri="{FF2B5EF4-FFF2-40B4-BE49-F238E27FC236}">
                  <a16:creationId xmlns:a16="http://schemas.microsoft.com/office/drawing/2014/main" id="{F296456E-2618-4FC5-BBF1-98139316B9A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5" name="Forma livre: Forma 24">
                <a:extLst>
                  <a:ext uri="{FF2B5EF4-FFF2-40B4-BE49-F238E27FC236}">
                    <a16:creationId xmlns:a16="http://schemas.microsoft.com/office/drawing/2014/main" id="{7BF8EDC0-C078-4225-BC74-92C170331E3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6" name="Forma livre: Forma 25">
                <a:extLst>
                  <a:ext uri="{FF2B5EF4-FFF2-40B4-BE49-F238E27FC236}">
                    <a16:creationId xmlns:a16="http://schemas.microsoft.com/office/drawing/2014/main" id="{CD11E24B-6171-4BA5-9124-771EEDEA4B01}"/>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7" name="Forma livre: Forma 26">
                <a:extLst>
                  <a:ext uri="{FF2B5EF4-FFF2-40B4-BE49-F238E27FC236}">
                    <a16:creationId xmlns:a16="http://schemas.microsoft.com/office/drawing/2014/main" id="{C6B79974-93CA-440A-90D6-341091F806E7}"/>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31" name="Forma Livre: Forma 30">
                <a:extLst>
                  <a:ext uri="{FF2B5EF4-FFF2-40B4-BE49-F238E27FC236}">
                    <a16:creationId xmlns:a16="http://schemas.microsoft.com/office/drawing/2014/main" id="{DC593E8A-F480-4181-9BFA-78603CBA776D}"/>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32" name="Forma livre: Forma 31">
                <a:extLst>
                  <a:ext uri="{FF2B5EF4-FFF2-40B4-BE49-F238E27FC236}">
                    <a16:creationId xmlns:a16="http://schemas.microsoft.com/office/drawing/2014/main" id="{73032549-12BB-4057-B2CF-E2C2F6B5ABE5}"/>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33" name="Forma livre: Forma 32">
                <a:extLst>
                  <a:ext uri="{FF2B5EF4-FFF2-40B4-BE49-F238E27FC236}">
                    <a16:creationId xmlns:a16="http://schemas.microsoft.com/office/drawing/2014/main" id="{73798276-B98D-42F7-AF59-B30CDDB4C98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37" name="Forma livre: Forma 36">
                <a:extLst>
                  <a:ext uri="{FF2B5EF4-FFF2-40B4-BE49-F238E27FC236}">
                    <a16:creationId xmlns:a16="http://schemas.microsoft.com/office/drawing/2014/main" id="{E548A05F-8BF4-489F-9169-CDD749ADB38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sp>
          <p:nvSpPr>
            <p:cNvPr id="24" name="Forma livre: Forma 23">
              <a:extLst>
                <a:ext uri="{FF2B5EF4-FFF2-40B4-BE49-F238E27FC236}">
                  <a16:creationId xmlns:a16="http://schemas.microsoft.com/office/drawing/2014/main" id="{0987E2E0-CC03-4A51-9ADC-3A8F0F81460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p>
          </p:txBody>
        </p:sp>
      </p:grpSp>
      <p:grpSp>
        <p:nvGrpSpPr>
          <p:cNvPr id="4" name="Canto superior esquerdo">
            <a:extLst>
              <a:ext uri="{FF2B5EF4-FFF2-40B4-BE49-F238E27FC236}">
                <a16:creationId xmlns:a16="http://schemas.microsoft.com/office/drawing/2014/main" id="{F971CDD8-150B-43CA-B0B4-453E99E546ED}"/>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orma livre: Forma 4">
              <a:extLst>
                <a:ext uri="{FF2B5EF4-FFF2-40B4-BE49-F238E27FC236}">
                  <a16:creationId xmlns:a16="http://schemas.microsoft.com/office/drawing/2014/main" id="{83FB31C0-83A2-4CA9-9E10-759376BB8FA0}"/>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6" name="Forma Livre: Forma 5">
              <a:extLst>
                <a:ext uri="{FF2B5EF4-FFF2-40B4-BE49-F238E27FC236}">
                  <a16:creationId xmlns:a16="http://schemas.microsoft.com/office/drawing/2014/main" id="{F7AD3F4D-9E8E-4CDB-8839-1190B87F504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7" name="Forma livre: Forma 6">
              <a:extLst>
                <a:ext uri="{FF2B5EF4-FFF2-40B4-BE49-F238E27FC236}">
                  <a16:creationId xmlns:a16="http://schemas.microsoft.com/office/drawing/2014/main" id="{1C05B4CB-A75C-4E77-9C9C-E8505441548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8" name="Forma livre: Forma 7">
              <a:extLst>
                <a:ext uri="{FF2B5EF4-FFF2-40B4-BE49-F238E27FC236}">
                  <a16:creationId xmlns:a16="http://schemas.microsoft.com/office/drawing/2014/main" id="{E6F2C58A-0001-4403-961A-8D72894A87EB}"/>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9" name="Forma livre: Forma 8">
              <a:extLst>
                <a:ext uri="{FF2B5EF4-FFF2-40B4-BE49-F238E27FC236}">
                  <a16:creationId xmlns:a16="http://schemas.microsoft.com/office/drawing/2014/main" id="{A9666267-BD43-43DF-B0BB-96735BF82B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0" name="Forma livre: Forma 9">
              <a:extLst>
                <a:ext uri="{FF2B5EF4-FFF2-40B4-BE49-F238E27FC236}">
                  <a16:creationId xmlns:a16="http://schemas.microsoft.com/office/drawing/2014/main" id="{B7B6C40E-1E26-456A-98BF-FD02DE25BBBF}"/>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1" name="Forma livre: Forma 10">
              <a:extLst>
                <a:ext uri="{FF2B5EF4-FFF2-40B4-BE49-F238E27FC236}">
                  <a16:creationId xmlns:a16="http://schemas.microsoft.com/office/drawing/2014/main" id="{9E9DD0F3-80C9-4BAD-BE68-DF9B78B367F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2" name="Forma livre: Forma 11">
              <a:extLst>
                <a:ext uri="{FF2B5EF4-FFF2-40B4-BE49-F238E27FC236}">
                  <a16:creationId xmlns:a16="http://schemas.microsoft.com/office/drawing/2014/main" id="{1D374254-F113-4FB1-A938-2CBE5B37558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sp>
        <p:nvSpPr>
          <p:cNvPr id="13" name="Título 1">
            <a:extLst>
              <a:ext uri="{FF2B5EF4-FFF2-40B4-BE49-F238E27FC236}">
                <a16:creationId xmlns:a16="http://schemas.microsoft.com/office/drawing/2014/main" id="{2C91688C-CA2F-423F-87BC-5CF5F4A66AD4}"/>
              </a:ext>
            </a:extLst>
          </p:cNvPr>
          <p:cNvSpPr>
            <a:spLocks noGrp="1"/>
          </p:cNvSpPr>
          <p:nvPr>
            <p:ph type="ctrTitle"/>
          </p:nvPr>
        </p:nvSpPr>
        <p:spPr>
          <a:xfrm>
            <a:off x="1005653" y="744909"/>
            <a:ext cx="5581561" cy="3155419"/>
          </a:xfrm>
          <a:prstGeom prst="rect">
            <a:avLst/>
          </a:prstGeom>
        </p:spPr>
        <p:txBody>
          <a:bodyPr rtlCol="0" anchor="b">
            <a:normAutofit/>
          </a:bodyPr>
          <a:lstStyle/>
          <a:p>
            <a:pPr algn="l" rtl="0"/>
            <a:r>
              <a:rPr lang="pt-BR" sz="5400" noProof="0">
                <a:cs typeface="Posterama" panose="020B0504020200020000" pitchFamily="34" charset="0"/>
              </a:rPr>
              <a:t>Clique para editar o título Mestre</a:t>
            </a:r>
          </a:p>
        </p:txBody>
      </p:sp>
      <p:grpSp>
        <p:nvGrpSpPr>
          <p:cNvPr id="28" name="Cruz">
            <a:extLst>
              <a:ext uri="{FF2B5EF4-FFF2-40B4-BE49-F238E27FC236}">
                <a16:creationId xmlns:a16="http://schemas.microsoft.com/office/drawing/2014/main" id="{DE90EA9D-D33A-4461-8A51-988087AEC6AA}"/>
              </a:ext>
              <a:ext uri="{C183D7F6-B498-43B3-948B-1728B52AA6E4}">
                <adec:decorative xmlns:adec="http://schemas.microsoft.com/office/drawing/2017/decorative" val="1"/>
              </a:ext>
            </a:extLst>
          </p:cNvPr>
          <p:cNvGrpSpPr/>
          <p:nvPr userDrawn="1"/>
        </p:nvGrpSpPr>
        <p:grpSpPr>
          <a:xfrm>
            <a:off x="7948013" y="3330979"/>
            <a:ext cx="118872" cy="118872"/>
            <a:chOff x="1175347" y="3733800"/>
            <a:chExt cx="118872" cy="118872"/>
          </a:xfrm>
        </p:grpSpPr>
        <p:cxnSp>
          <p:nvCxnSpPr>
            <p:cNvPr id="29" name="Conector Reto 28">
              <a:extLst>
                <a:ext uri="{FF2B5EF4-FFF2-40B4-BE49-F238E27FC236}">
                  <a16:creationId xmlns:a16="http://schemas.microsoft.com/office/drawing/2014/main" id="{F7119486-F5DF-4CAA-A71E-2861F2CBECF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0" name="Conector Reto 29">
              <a:extLst>
                <a:ext uri="{FF2B5EF4-FFF2-40B4-BE49-F238E27FC236}">
                  <a16:creationId xmlns:a16="http://schemas.microsoft.com/office/drawing/2014/main" id="{2C858657-F484-4466-8AFB-7FAD2E65B72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9" name="Espaço Reservado para Texto 37">
            <a:extLst>
              <a:ext uri="{FF2B5EF4-FFF2-40B4-BE49-F238E27FC236}">
                <a16:creationId xmlns:a16="http://schemas.microsoft.com/office/drawing/2014/main" id="{98D12C8B-CC26-42CF-A68C-CF06CCA79DB0}"/>
              </a:ext>
            </a:extLst>
          </p:cNvPr>
          <p:cNvSpPr>
            <a:spLocks noGrp="1"/>
          </p:cNvSpPr>
          <p:nvPr>
            <p:ph type="body" sz="quarter" idx="13" hasCustomPrompt="1"/>
          </p:nvPr>
        </p:nvSpPr>
        <p:spPr>
          <a:xfrm>
            <a:off x="1012825" y="4075113"/>
            <a:ext cx="5581650" cy="2054225"/>
          </a:xfrm>
          <a:prstGeom prst="rect">
            <a:avLst/>
          </a:prstGeom>
        </p:spPr>
        <p:txBody>
          <a:bodyPr rtlCol="0"/>
          <a:lstStyle>
            <a:lvl1pPr marL="0" indent="0">
              <a:buNone/>
              <a:defRPr/>
            </a:lvl1pPr>
          </a:lstStyle>
          <a:p>
            <a:pPr lvl="0" rtl="0"/>
            <a:r>
              <a:rPr lang="pt-BR" noProof="0"/>
              <a:t>Clique para adicionar um subtítulo</a:t>
            </a:r>
          </a:p>
        </p:txBody>
      </p:sp>
      <p:sp>
        <p:nvSpPr>
          <p:cNvPr id="42" name="Espaço Reservado para Imagem 41">
            <a:extLst>
              <a:ext uri="{FF2B5EF4-FFF2-40B4-BE49-F238E27FC236}">
                <a16:creationId xmlns:a16="http://schemas.microsoft.com/office/drawing/2014/main" id="{E3C5E9AD-97DA-438E-9830-992F9CA586B4}"/>
              </a:ext>
            </a:extLst>
          </p:cNvPr>
          <p:cNvSpPr>
            <a:spLocks noGrp="1"/>
          </p:cNvSpPr>
          <p:nvPr>
            <p:ph type="pic" sz="quarter" idx="14" hasCustomPrompt="1"/>
          </p:nvPr>
        </p:nvSpPr>
        <p:spPr>
          <a:xfrm>
            <a:off x="6632018" y="920426"/>
            <a:ext cx="2478719" cy="4957437"/>
          </a:xfrm>
          <a:custGeom>
            <a:avLst/>
            <a:gdLst>
              <a:gd name="connsiteX0" fmla="*/ 2478719 w 2478719"/>
              <a:gd name="connsiteY0" fmla="*/ 0 h 4957437"/>
              <a:gd name="connsiteX1" fmla="*/ 2478719 w 2478719"/>
              <a:gd name="connsiteY1" fmla="*/ 4957437 h 4957437"/>
              <a:gd name="connsiteX2" fmla="*/ 0 w 2478719"/>
              <a:gd name="connsiteY2" fmla="*/ 2478719 h 4957437"/>
              <a:gd name="connsiteX3" fmla="*/ 2478719 w 2478719"/>
              <a:gd name="connsiteY3" fmla="*/ 0 h 4957437"/>
            </a:gdLst>
            <a:ahLst/>
            <a:cxnLst>
              <a:cxn ang="0">
                <a:pos x="connsiteX0" y="connsiteY0"/>
              </a:cxn>
              <a:cxn ang="0">
                <a:pos x="connsiteX1" y="connsiteY1"/>
              </a:cxn>
              <a:cxn ang="0">
                <a:pos x="connsiteX2" y="connsiteY2"/>
              </a:cxn>
              <a:cxn ang="0">
                <a:pos x="connsiteX3" y="connsiteY3"/>
              </a:cxn>
            </a:cxnLst>
            <a:rect l="l" t="t" r="r" b="b"/>
            <a:pathLst>
              <a:path w="2478719" h="4957437">
                <a:moveTo>
                  <a:pt x="2478719" y="0"/>
                </a:moveTo>
                <a:lnTo>
                  <a:pt x="2478719" y="4957437"/>
                </a:lnTo>
                <a:cubicBezTo>
                  <a:pt x="1109777" y="4957437"/>
                  <a:pt x="0" y="3847661"/>
                  <a:pt x="0" y="2478719"/>
                </a:cubicBezTo>
                <a:cubicBezTo>
                  <a:pt x="0" y="1109777"/>
                  <a:pt x="1109777" y="0"/>
                  <a:pt x="2478719" y="0"/>
                </a:cubicBezTo>
                <a:close/>
              </a:path>
            </a:pathLst>
          </a:custGeom>
        </p:spPr>
        <p:txBody>
          <a:bodyPr wrap="square" rtlCol="0" anchor="ctr">
            <a:noAutofit/>
          </a:bodyPr>
          <a:lstStyle>
            <a:lvl1pPr marL="0" indent="0" algn="ctr">
              <a:buNone/>
              <a:defRPr sz="2000"/>
            </a:lvl1pPr>
          </a:lstStyle>
          <a:p>
            <a:pPr rtl="0"/>
            <a:r>
              <a:rPr lang="pt-BR" noProof="0"/>
              <a:t>Clique para adicionar foto</a:t>
            </a:r>
          </a:p>
        </p:txBody>
      </p:sp>
      <p:sp>
        <p:nvSpPr>
          <p:cNvPr id="45" name="Espaço Reservado para Imagem 44">
            <a:extLst>
              <a:ext uri="{FF2B5EF4-FFF2-40B4-BE49-F238E27FC236}">
                <a16:creationId xmlns:a16="http://schemas.microsoft.com/office/drawing/2014/main" id="{29CDCB5D-3CB9-4A05-9109-F46C1FEB08B2}"/>
              </a:ext>
            </a:extLst>
          </p:cNvPr>
          <p:cNvSpPr>
            <a:spLocks noGrp="1"/>
          </p:cNvSpPr>
          <p:nvPr>
            <p:ph type="pic" sz="quarter" idx="15" hasCustomPrompt="1"/>
          </p:nvPr>
        </p:nvSpPr>
        <p:spPr>
          <a:xfrm>
            <a:off x="9244935" y="920815"/>
            <a:ext cx="2410165" cy="2410165"/>
          </a:xfrm>
          <a:custGeom>
            <a:avLst/>
            <a:gdLst>
              <a:gd name="connsiteX0" fmla="*/ 0 w 2410165"/>
              <a:gd name="connsiteY0" fmla="*/ 0 h 2410165"/>
              <a:gd name="connsiteX1" fmla="*/ 2410165 w 2410165"/>
              <a:gd name="connsiteY1" fmla="*/ 2410165 h 2410165"/>
              <a:gd name="connsiteX2" fmla="*/ 0 w 2410165"/>
              <a:gd name="connsiteY2" fmla="*/ 2410165 h 2410165"/>
            </a:gdLst>
            <a:ahLst/>
            <a:cxnLst>
              <a:cxn ang="0">
                <a:pos x="connsiteX0" y="connsiteY0"/>
              </a:cxn>
              <a:cxn ang="0">
                <a:pos x="connsiteX1" y="connsiteY1"/>
              </a:cxn>
              <a:cxn ang="0">
                <a:pos x="connsiteX2" y="connsiteY2"/>
              </a:cxn>
            </a:cxnLst>
            <a:rect l="l" t="t" r="r" b="b"/>
            <a:pathLst>
              <a:path w="2410165" h="2410165">
                <a:moveTo>
                  <a:pt x="0" y="0"/>
                </a:moveTo>
                <a:cubicBezTo>
                  <a:pt x="1331082" y="0"/>
                  <a:pt x="2410165" y="1079083"/>
                  <a:pt x="2410165" y="2410165"/>
                </a:cubicBezTo>
                <a:lnTo>
                  <a:pt x="0" y="2410165"/>
                </a:lnTo>
                <a:close/>
              </a:path>
            </a:pathLst>
          </a:custGeom>
        </p:spPr>
        <p:txBody>
          <a:bodyPr wrap="square" rtlCol="0" anchor="b">
            <a:noAutofit/>
          </a:bodyPr>
          <a:lstStyle>
            <a:lvl1pPr marL="0" indent="0" algn="ctr">
              <a:buNone/>
              <a:defRPr sz="2000"/>
            </a:lvl1pPr>
          </a:lstStyle>
          <a:p>
            <a:pPr rtl="0"/>
            <a:r>
              <a:rPr lang="pt-BR" noProof="0"/>
              <a:t>Clique para</a:t>
            </a:r>
          </a:p>
          <a:p>
            <a:pPr rtl="0"/>
            <a:r>
              <a:rPr lang="pt-BR" noProof="0"/>
              <a:t>adicionar foto</a:t>
            </a:r>
          </a:p>
        </p:txBody>
      </p:sp>
      <p:sp>
        <p:nvSpPr>
          <p:cNvPr id="48" name="Espaço Reservado para Imagem 47">
            <a:extLst>
              <a:ext uri="{FF2B5EF4-FFF2-40B4-BE49-F238E27FC236}">
                <a16:creationId xmlns:a16="http://schemas.microsoft.com/office/drawing/2014/main" id="{C1949CC4-76B8-4D86-AF8E-6201557DC29D}"/>
              </a:ext>
            </a:extLst>
          </p:cNvPr>
          <p:cNvSpPr>
            <a:spLocks noGrp="1"/>
          </p:cNvSpPr>
          <p:nvPr>
            <p:ph type="pic" sz="quarter" idx="16" hasCustomPrompt="1"/>
          </p:nvPr>
        </p:nvSpPr>
        <p:spPr>
          <a:xfrm>
            <a:off x="9244934" y="3471379"/>
            <a:ext cx="2410165" cy="2406483"/>
          </a:xfrm>
          <a:custGeom>
            <a:avLst/>
            <a:gdLst>
              <a:gd name="connsiteX0" fmla="*/ 0 w 2410165"/>
              <a:gd name="connsiteY0" fmla="*/ 0 h 2406483"/>
              <a:gd name="connsiteX1" fmla="*/ 2410165 w 2410165"/>
              <a:gd name="connsiteY1" fmla="*/ 0 h 2406483"/>
              <a:gd name="connsiteX2" fmla="*/ 0 w 2410165"/>
              <a:gd name="connsiteY2" fmla="*/ 2406483 h 2406483"/>
            </a:gdLst>
            <a:ahLst/>
            <a:cxnLst>
              <a:cxn ang="0">
                <a:pos x="connsiteX0" y="connsiteY0"/>
              </a:cxn>
              <a:cxn ang="0">
                <a:pos x="connsiteX1" y="connsiteY1"/>
              </a:cxn>
              <a:cxn ang="0">
                <a:pos x="connsiteX2" y="connsiteY2"/>
              </a:cxn>
            </a:cxnLst>
            <a:rect l="l" t="t" r="r" b="b"/>
            <a:pathLst>
              <a:path w="2410165" h="2406483">
                <a:moveTo>
                  <a:pt x="0" y="0"/>
                </a:moveTo>
                <a:lnTo>
                  <a:pt x="2410165" y="0"/>
                </a:lnTo>
                <a:cubicBezTo>
                  <a:pt x="2410165" y="1329048"/>
                  <a:pt x="1331082" y="2406483"/>
                  <a:pt x="0" y="2406483"/>
                </a:cubicBezTo>
                <a:close/>
              </a:path>
            </a:pathLst>
          </a:custGeom>
        </p:spPr>
        <p:txBody>
          <a:bodyPr wrap="square" rtlCol="0" anchor="t">
            <a:noAutofit/>
          </a:bodyPr>
          <a:lstStyle>
            <a:lvl1pPr marL="0" indent="0" algn="ctr">
              <a:buNone/>
              <a:defRPr sz="2000"/>
            </a:lvl1pPr>
          </a:lstStyle>
          <a:p>
            <a:pPr rtl="0"/>
            <a:r>
              <a:rPr lang="pt-BR" noProof="0"/>
              <a:t>Clique para</a:t>
            </a:r>
          </a:p>
          <a:p>
            <a:pPr rtl="0"/>
            <a:r>
              <a:rPr lang="pt-BR" noProof="0"/>
              <a:t>adicionar foto</a:t>
            </a:r>
          </a:p>
        </p:txBody>
      </p:sp>
    </p:spTree>
    <p:extLst>
      <p:ext uri="{BB962C8B-B14F-4D97-AF65-F5344CB8AC3E}">
        <p14:creationId xmlns:p14="http://schemas.microsoft.com/office/powerpoint/2010/main" val="37557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áfico">
    <p:spTree>
      <p:nvGrpSpPr>
        <p:cNvPr id="1" name=""/>
        <p:cNvGrpSpPr/>
        <p:nvPr/>
      </p:nvGrpSpPr>
      <p:grpSpPr>
        <a:xfrm>
          <a:off x="0" y="0"/>
          <a:ext cx="0" cy="0"/>
          <a:chOff x="0" y="0"/>
          <a:chExt cx="0" cy="0"/>
        </a:xfrm>
      </p:grpSpPr>
      <p:sp useBgFill="1">
        <p:nvSpPr>
          <p:cNvPr id="2" name="Retângulo 1">
            <a:extLst>
              <a:ext uri="{FF2B5EF4-FFF2-40B4-BE49-F238E27FC236}">
                <a16:creationId xmlns:a16="http://schemas.microsoft.com/office/drawing/2014/main" id="{1225C57A-6BA3-4E88-81DB-F98A7E8F9CCB}"/>
              </a:ext>
              <a:ext uri="{C183D7F6-B498-43B3-948B-1728B52AA6E4}">
                <adec:decorative xmlns:adec="http://schemas.microsoft.com/office/drawing/2017/decorative" val="1"/>
              </a:ext>
            </a:extLst>
          </p:cNvPr>
          <p:cNvSpPr/>
          <p:nvPr userDrawn="1"/>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3" name="Retângulo 2">
            <a:extLst>
              <a:ext uri="{FF2B5EF4-FFF2-40B4-BE49-F238E27FC236}">
                <a16:creationId xmlns:a16="http://schemas.microsoft.com/office/drawing/2014/main" id="{84F9A67F-2D88-49BB-87D0-5430BD24E52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solidFill>
                <a:schemeClr val="tx1">
                  <a:lumMod val="65000"/>
                  <a:lumOff val="35000"/>
                </a:schemeClr>
              </a:solidFill>
              <a:latin typeface="AvenirNext LT Pro Medium" panose="020B0504020202020204" pitchFamily="34" charset="0"/>
            </a:endParaRPr>
          </a:p>
        </p:txBody>
      </p:sp>
      <p:grpSp>
        <p:nvGrpSpPr>
          <p:cNvPr id="4" name="Canto superior esquerdo">
            <a:extLst>
              <a:ext uri="{FF2B5EF4-FFF2-40B4-BE49-F238E27FC236}">
                <a16:creationId xmlns:a16="http://schemas.microsoft.com/office/drawing/2014/main" id="{F5534F84-ABA8-471C-A8B7-F32A0AD1EB7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orma livre: Forma 4">
              <a:extLst>
                <a:ext uri="{FF2B5EF4-FFF2-40B4-BE49-F238E27FC236}">
                  <a16:creationId xmlns:a16="http://schemas.microsoft.com/office/drawing/2014/main" id="{C120E573-F17E-4067-ACC7-2CFE0E36AF9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6" name="Forma Livre: Forma 5">
              <a:extLst>
                <a:ext uri="{FF2B5EF4-FFF2-40B4-BE49-F238E27FC236}">
                  <a16:creationId xmlns:a16="http://schemas.microsoft.com/office/drawing/2014/main" id="{0A9A04E4-A99F-444D-8C94-C8345135FEB6}"/>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7" name="Forma livre: Forma 6">
              <a:extLst>
                <a:ext uri="{FF2B5EF4-FFF2-40B4-BE49-F238E27FC236}">
                  <a16:creationId xmlns:a16="http://schemas.microsoft.com/office/drawing/2014/main" id="{A25C62E1-A6EA-45F5-98E7-AFC16D32A1E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8" name="Forma livre: Forma 7">
              <a:extLst>
                <a:ext uri="{FF2B5EF4-FFF2-40B4-BE49-F238E27FC236}">
                  <a16:creationId xmlns:a16="http://schemas.microsoft.com/office/drawing/2014/main" id="{E49BBA52-97E5-462E-89FE-054F9420E2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9" name="Forma livre: Forma 8">
              <a:extLst>
                <a:ext uri="{FF2B5EF4-FFF2-40B4-BE49-F238E27FC236}">
                  <a16:creationId xmlns:a16="http://schemas.microsoft.com/office/drawing/2014/main" id="{39548F12-A85E-4D96-A275-D42CC29DE2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0" name="Forma livre: Forma 9">
              <a:extLst>
                <a:ext uri="{FF2B5EF4-FFF2-40B4-BE49-F238E27FC236}">
                  <a16:creationId xmlns:a16="http://schemas.microsoft.com/office/drawing/2014/main" id="{91A48A8C-0AD8-4EE1-ABFC-3BC7281B341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1" name="Forma livre: Forma 10">
              <a:extLst>
                <a:ext uri="{FF2B5EF4-FFF2-40B4-BE49-F238E27FC236}">
                  <a16:creationId xmlns:a16="http://schemas.microsoft.com/office/drawing/2014/main" id="{4D288D21-2CC5-4CD1-A620-1F777FCFB12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2" name="Forma livre: Forma 11">
              <a:extLst>
                <a:ext uri="{FF2B5EF4-FFF2-40B4-BE49-F238E27FC236}">
                  <a16:creationId xmlns:a16="http://schemas.microsoft.com/office/drawing/2014/main" id="{95A40365-E048-4BD5-B813-8F22247869EE}"/>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sp>
        <p:nvSpPr>
          <p:cNvPr id="13" name="Título 1">
            <a:extLst>
              <a:ext uri="{FF2B5EF4-FFF2-40B4-BE49-F238E27FC236}">
                <a16:creationId xmlns:a16="http://schemas.microsoft.com/office/drawing/2014/main" id="{8F5D6640-231E-4BB4-AE0F-70176A3BE0F0}"/>
              </a:ext>
            </a:extLst>
          </p:cNvPr>
          <p:cNvSpPr>
            <a:spLocks noGrp="1"/>
          </p:cNvSpPr>
          <p:nvPr>
            <p:ph type="title"/>
          </p:nvPr>
        </p:nvSpPr>
        <p:spPr>
          <a:xfrm>
            <a:off x="1198181" y="557191"/>
            <a:ext cx="9988166" cy="1325397"/>
          </a:xfrm>
          <a:prstGeom prst="rect">
            <a:avLst/>
          </a:prstGeom>
        </p:spPr>
        <p:txBody>
          <a:bodyPr rtlCol="0"/>
          <a:lstStyle>
            <a:lvl1pPr algn="ctr">
              <a:defRPr/>
            </a:lvl1pPr>
          </a:lstStyle>
          <a:p>
            <a:pPr rtl="0">
              <a:lnSpc>
                <a:spcPct val="100000"/>
              </a:lnSpc>
            </a:pPr>
            <a:r>
              <a:rPr lang="pt-BR" noProof="0"/>
              <a:t>Clique para editar o título Mestre</a:t>
            </a:r>
          </a:p>
        </p:txBody>
      </p:sp>
      <p:grpSp>
        <p:nvGrpSpPr>
          <p:cNvPr id="14" name="Canto Inferior Direito">
            <a:extLst>
              <a:ext uri="{FF2B5EF4-FFF2-40B4-BE49-F238E27FC236}">
                <a16:creationId xmlns:a16="http://schemas.microsoft.com/office/drawing/2014/main" id="{2B5DBC70-6B80-4634-BE74-063E4A2568B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Elemento gráfico 157">
              <a:extLst>
                <a:ext uri="{FF2B5EF4-FFF2-40B4-BE49-F238E27FC236}">
                  <a16:creationId xmlns:a16="http://schemas.microsoft.com/office/drawing/2014/main" id="{4F2F0A0F-98AB-4BFF-A7D6-2AD57BBE6E0A}"/>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orma livre: Forma 16">
                <a:extLst>
                  <a:ext uri="{FF2B5EF4-FFF2-40B4-BE49-F238E27FC236}">
                    <a16:creationId xmlns:a16="http://schemas.microsoft.com/office/drawing/2014/main" id="{DD4C8780-103D-4273-8C53-67974B2A94D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8" name="Forma livre: Forma 17">
                <a:extLst>
                  <a:ext uri="{FF2B5EF4-FFF2-40B4-BE49-F238E27FC236}">
                    <a16:creationId xmlns:a16="http://schemas.microsoft.com/office/drawing/2014/main" id="{4AD6E1B3-1715-4109-8CB1-9105B0BFA99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9" name="Forma livre: Forma 18">
                <a:extLst>
                  <a:ext uri="{FF2B5EF4-FFF2-40B4-BE49-F238E27FC236}">
                    <a16:creationId xmlns:a16="http://schemas.microsoft.com/office/drawing/2014/main" id="{38820D0E-8FC9-4216-A6BF-2299C5AF7C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0" name="Forma livre: Forma 19">
                <a:extLst>
                  <a:ext uri="{FF2B5EF4-FFF2-40B4-BE49-F238E27FC236}">
                    <a16:creationId xmlns:a16="http://schemas.microsoft.com/office/drawing/2014/main" id="{AF0D6914-EF36-446C-9B37-B29925ED144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1" name="Forma livre: Forma 20">
                <a:extLst>
                  <a:ext uri="{FF2B5EF4-FFF2-40B4-BE49-F238E27FC236}">
                    <a16:creationId xmlns:a16="http://schemas.microsoft.com/office/drawing/2014/main" id="{FFAE074B-38DD-4BDA-A83B-AC2A1E8D166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2" name="Forma livre: Forma 21">
                <a:extLst>
                  <a:ext uri="{FF2B5EF4-FFF2-40B4-BE49-F238E27FC236}">
                    <a16:creationId xmlns:a16="http://schemas.microsoft.com/office/drawing/2014/main" id="{C8DE4EEA-58F1-46B6-B27D-4542CA39C04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3" name="Forma Livre: Forma 22">
                <a:extLst>
                  <a:ext uri="{FF2B5EF4-FFF2-40B4-BE49-F238E27FC236}">
                    <a16:creationId xmlns:a16="http://schemas.microsoft.com/office/drawing/2014/main" id="{F436828B-D2E1-4D62-AAF4-796CB97FF89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sp>
          <p:nvSpPr>
            <p:cNvPr id="16" name="Forma Livre: Forma 15">
              <a:extLst>
                <a:ext uri="{FF2B5EF4-FFF2-40B4-BE49-F238E27FC236}">
                  <a16:creationId xmlns:a16="http://schemas.microsoft.com/office/drawing/2014/main" id="{885C3206-220B-4FE2-A199-6D4F2D7CE32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p>
          </p:txBody>
        </p:sp>
      </p:grpSp>
      <p:sp>
        <p:nvSpPr>
          <p:cNvPr id="28" name="Espaço Reservado para Data 8">
            <a:extLst>
              <a:ext uri="{FF2B5EF4-FFF2-40B4-BE49-F238E27FC236}">
                <a16:creationId xmlns:a16="http://schemas.microsoft.com/office/drawing/2014/main" id="{B26AF064-D340-46EA-9C15-A6CB4E376465}"/>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pt-BR" noProof="0"/>
              <a:t>02/02/20XX</a:t>
            </a:r>
          </a:p>
        </p:txBody>
      </p:sp>
      <p:sp>
        <p:nvSpPr>
          <p:cNvPr id="29" name="Espaço Reservado para Rodapé 9">
            <a:extLst>
              <a:ext uri="{FF2B5EF4-FFF2-40B4-BE49-F238E27FC236}">
                <a16:creationId xmlns:a16="http://schemas.microsoft.com/office/drawing/2014/main" id="{03F75FA5-935D-4AF9-B1EF-2F4DAAE58FBE}"/>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pt-BR" noProof="0"/>
              <a:t>TÍTULO DA APRESENTAÇÃO</a:t>
            </a:r>
          </a:p>
        </p:txBody>
      </p:sp>
      <p:sp>
        <p:nvSpPr>
          <p:cNvPr id="30" name="Espaço Reservado para o Número do Slide 10">
            <a:extLst>
              <a:ext uri="{FF2B5EF4-FFF2-40B4-BE49-F238E27FC236}">
                <a16:creationId xmlns:a16="http://schemas.microsoft.com/office/drawing/2014/main" id="{71F9F335-851C-42ED-B5C1-9FABCA15FF02}"/>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pt-BR" noProof="0" smtClean="0"/>
              <a:pPr rtl="0"/>
              <a:t>‹nº›</a:t>
            </a:fld>
            <a:endParaRPr lang="pt-BR" noProof="0"/>
          </a:p>
        </p:txBody>
      </p:sp>
      <p:sp>
        <p:nvSpPr>
          <p:cNvPr id="25" name="Espaço Reservado para Conteúdo 24">
            <a:extLst>
              <a:ext uri="{FF2B5EF4-FFF2-40B4-BE49-F238E27FC236}">
                <a16:creationId xmlns:a16="http://schemas.microsoft.com/office/drawing/2014/main" id="{4330C721-3559-4CDE-B4AF-4F7C98229EB2}"/>
              </a:ext>
            </a:extLst>
          </p:cNvPr>
          <p:cNvSpPr>
            <a:spLocks noGrp="1"/>
          </p:cNvSpPr>
          <p:nvPr>
            <p:ph sz="quarter" idx="13" hasCustomPrompt="1"/>
          </p:nvPr>
        </p:nvSpPr>
        <p:spPr>
          <a:xfrm>
            <a:off x="1433513" y="2343150"/>
            <a:ext cx="9324975" cy="3552825"/>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Tree>
    <p:extLst>
      <p:ext uri="{BB962C8B-B14F-4D97-AF65-F5344CB8AC3E}">
        <p14:creationId xmlns:p14="http://schemas.microsoft.com/office/powerpoint/2010/main" val="27766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ela">
    <p:bg>
      <p:bgPr>
        <a:solidFill>
          <a:schemeClr val="bg2"/>
        </a:solidFill>
        <a:effectLst/>
      </p:bgPr>
    </p:bg>
    <p:spTree>
      <p:nvGrpSpPr>
        <p:cNvPr id="1" name=""/>
        <p:cNvGrpSpPr/>
        <p:nvPr/>
      </p:nvGrpSpPr>
      <p:grpSpPr>
        <a:xfrm>
          <a:off x="0" y="0"/>
          <a:ext cx="0" cy="0"/>
          <a:chOff x="0" y="0"/>
          <a:chExt cx="0" cy="0"/>
        </a:xfrm>
      </p:grpSpPr>
      <p:grpSp>
        <p:nvGrpSpPr>
          <p:cNvPr id="4" name="Canto superior esquerdo">
            <a:extLst>
              <a:ext uri="{FF2B5EF4-FFF2-40B4-BE49-F238E27FC236}">
                <a16:creationId xmlns:a16="http://schemas.microsoft.com/office/drawing/2014/main" id="{6B68C4F3-DA58-488E-A1B9-C574806E06B1}"/>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orma livre: Forma 4">
              <a:extLst>
                <a:ext uri="{FF2B5EF4-FFF2-40B4-BE49-F238E27FC236}">
                  <a16:creationId xmlns:a16="http://schemas.microsoft.com/office/drawing/2014/main" id="{7C14282E-9BBD-4DB8-9BEF-3B2029C43A8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6" name="Forma Livre: Forma 5">
              <a:extLst>
                <a:ext uri="{FF2B5EF4-FFF2-40B4-BE49-F238E27FC236}">
                  <a16:creationId xmlns:a16="http://schemas.microsoft.com/office/drawing/2014/main" id="{54227016-75FE-458D-8526-2BC0F632527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7" name="Forma livre: Forma 6">
              <a:extLst>
                <a:ext uri="{FF2B5EF4-FFF2-40B4-BE49-F238E27FC236}">
                  <a16:creationId xmlns:a16="http://schemas.microsoft.com/office/drawing/2014/main" id="{F8D36287-4581-4AB3-AD73-BB1788B529C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8" name="Forma livre: Forma 7">
              <a:extLst>
                <a:ext uri="{FF2B5EF4-FFF2-40B4-BE49-F238E27FC236}">
                  <a16:creationId xmlns:a16="http://schemas.microsoft.com/office/drawing/2014/main" id="{DA687500-D055-420B-BA89-C2497BEC9CEE}"/>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9" name="Forma livre: Forma 8">
              <a:extLst>
                <a:ext uri="{FF2B5EF4-FFF2-40B4-BE49-F238E27FC236}">
                  <a16:creationId xmlns:a16="http://schemas.microsoft.com/office/drawing/2014/main" id="{561ED86A-A615-457B-B605-DDEFA04887A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0" name="Forma livre: Forma 9">
              <a:extLst>
                <a:ext uri="{FF2B5EF4-FFF2-40B4-BE49-F238E27FC236}">
                  <a16:creationId xmlns:a16="http://schemas.microsoft.com/office/drawing/2014/main" id="{F9B08EFF-6109-4E38-8AE0-C0DC57673936}"/>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1" name="Forma livre: Forma 10">
              <a:extLst>
                <a:ext uri="{FF2B5EF4-FFF2-40B4-BE49-F238E27FC236}">
                  <a16:creationId xmlns:a16="http://schemas.microsoft.com/office/drawing/2014/main" id="{662AAAC3-A562-4FFF-9C3D-2A15BB0C8217}"/>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2" name="Forma livre: Forma 11">
              <a:extLst>
                <a:ext uri="{FF2B5EF4-FFF2-40B4-BE49-F238E27FC236}">
                  <a16:creationId xmlns:a16="http://schemas.microsoft.com/office/drawing/2014/main" id="{64532044-D738-480C-BFDC-BA047A4549F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sp>
        <p:nvSpPr>
          <p:cNvPr id="13" name="Título 1">
            <a:extLst>
              <a:ext uri="{FF2B5EF4-FFF2-40B4-BE49-F238E27FC236}">
                <a16:creationId xmlns:a16="http://schemas.microsoft.com/office/drawing/2014/main" id="{0E6D5A92-6D6E-4B53-BA01-E1231CF64FC0}"/>
              </a:ext>
            </a:extLst>
          </p:cNvPr>
          <p:cNvSpPr>
            <a:spLocks noGrp="1"/>
          </p:cNvSpPr>
          <p:nvPr>
            <p:ph type="title"/>
          </p:nvPr>
        </p:nvSpPr>
        <p:spPr>
          <a:xfrm>
            <a:off x="1198181" y="557191"/>
            <a:ext cx="9988166" cy="1325397"/>
          </a:xfrm>
          <a:prstGeom prst="rect">
            <a:avLst/>
          </a:prstGeom>
        </p:spPr>
        <p:txBody>
          <a:bodyPr rtlCol="0"/>
          <a:lstStyle>
            <a:lvl1pPr algn="ctr">
              <a:defRPr/>
            </a:lvl1pPr>
          </a:lstStyle>
          <a:p>
            <a:pPr rtl="0">
              <a:lnSpc>
                <a:spcPct val="100000"/>
              </a:lnSpc>
            </a:pPr>
            <a:r>
              <a:rPr lang="pt-BR" noProof="0"/>
              <a:t>Clique para editar o título Mestre</a:t>
            </a:r>
          </a:p>
        </p:txBody>
      </p:sp>
      <p:grpSp>
        <p:nvGrpSpPr>
          <p:cNvPr id="14" name="Canto Inferior Direito">
            <a:extLst>
              <a:ext uri="{FF2B5EF4-FFF2-40B4-BE49-F238E27FC236}">
                <a16:creationId xmlns:a16="http://schemas.microsoft.com/office/drawing/2014/main" id="{933458C1-788D-4D50-BC21-6447B0730D02}"/>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Elemento gráfico 157">
              <a:extLst>
                <a:ext uri="{FF2B5EF4-FFF2-40B4-BE49-F238E27FC236}">
                  <a16:creationId xmlns:a16="http://schemas.microsoft.com/office/drawing/2014/main" id="{0D41BA5F-BA2A-4386-A7B4-FB811DF5168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orma livre: Forma 16">
                <a:extLst>
                  <a:ext uri="{FF2B5EF4-FFF2-40B4-BE49-F238E27FC236}">
                    <a16:creationId xmlns:a16="http://schemas.microsoft.com/office/drawing/2014/main" id="{EFDE3885-EA9A-4FF9-84BD-B43D6D1ED4D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8" name="Forma livre: Forma 17">
                <a:extLst>
                  <a:ext uri="{FF2B5EF4-FFF2-40B4-BE49-F238E27FC236}">
                    <a16:creationId xmlns:a16="http://schemas.microsoft.com/office/drawing/2014/main" id="{5ECB0097-BB98-4FEC-A705-D82D6A97CA25}"/>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9" name="Forma livre: Forma 18">
                <a:extLst>
                  <a:ext uri="{FF2B5EF4-FFF2-40B4-BE49-F238E27FC236}">
                    <a16:creationId xmlns:a16="http://schemas.microsoft.com/office/drawing/2014/main" id="{20E6CFFF-B349-4360-92E1-0451760008D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0" name="Forma livre: Forma 19">
                <a:extLst>
                  <a:ext uri="{FF2B5EF4-FFF2-40B4-BE49-F238E27FC236}">
                    <a16:creationId xmlns:a16="http://schemas.microsoft.com/office/drawing/2014/main" id="{6A22594E-9B08-4B25-8789-304CA2FC58A4}"/>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1" name="Forma livre: Forma 20">
                <a:extLst>
                  <a:ext uri="{FF2B5EF4-FFF2-40B4-BE49-F238E27FC236}">
                    <a16:creationId xmlns:a16="http://schemas.microsoft.com/office/drawing/2014/main" id="{AE707CB4-8E5B-40D8-A59A-38A6B3619F2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2" name="Forma livre: Forma 21">
                <a:extLst>
                  <a:ext uri="{FF2B5EF4-FFF2-40B4-BE49-F238E27FC236}">
                    <a16:creationId xmlns:a16="http://schemas.microsoft.com/office/drawing/2014/main" id="{51A45863-5560-4ACD-ACE3-94776845B13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3" name="Forma Livre: Forma 22">
                <a:extLst>
                  <a:ext uri="{FF2B5EF4-FFF2-40B4-BE49-F238E27FC236}">
                    <a16:creationId xmlns:a16="http://schemas.microsoft.com/office/drawing/2014/main" id="{FD8510C7-0AAE-424E-8D10-9E3FC0DB98F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sp>
          <p:nvSpPr>
            <p:cNvPr id="16" name="Forma Livre: Forma 15">
              <a:extLst>
                <a:ext uri="{FF2B5EF4-FFF2-40B4-BE49-F238E27FC236}">
                  <a16:creationId xmlns:a16="http://schemas.microsoft.com/office/drawing/2014/main" id="{9BA78C71-D0E4-4A5E-B6DB-3065CB6ACEC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p>
          </p:txBody>
        </p:sp>
      </p:grpSp>
      <p:sp>
        <p:nvSpPr>
          <p:cNvPr id="24" name="Espaço Reservado para Data 8">
            <a:extLst>
              <a:ext uri="{FF2B5EF4-FFF2-40B4-BE49-F238E27FC236}">
                <a16:creationId xmlns:a16="http://schemas.microsoft.com/office/drawing/2014/main" id="{4EC9294D-6492-44C5-AE14-74B5D86BAEE7}"/>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pt-BR" noProof="0"/>
              <a:t>02/02/20XX</a:t>
            </a:r>
          </a:p>
        </p:txBody>
      </p:sp>
      <p:sp>
        <p:nvSpPr>
          <p:cNvPr id="25" name="Espaço Reservado para Rodapé 9">
            <a:extLst>
              <a:ext uri="{FF2B5EF4-FFF2-40B4-BE49-F238E27FC236}">
                <a16:creationId xmlns:a16="http://schemas.microsoft.com/office/drawing/2014/main" id="{0E08DE30-AEBD-48F0-A130-0753399D6513}"/>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pt-BR" noProof="0"/>
              <a:t>TÍTULO DA APRESENTAÇÃO</a:t>
            </a:r>
          </a:p>
        </p:txBody>
      </p:sp>
      <p:sp>
        <p:nvSpPr>
          <p:cNvPr id="26" name="Espaço Reservado para o Número do Slide 10">
            <a:extLst>
              <a:ext uri="{FF2B5EF4-FFF2-40B4-BE49-F238E27FC236}">
                <a16:creationId xmlns:a16="http://schemas.microsoft.com/office/drawing/2014/main" id="{71415C84-324E-4C0D-B691-C384E436D649}"/>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pt-BR" noProof="0" smtClean="0"/>
              <a:pPr rtl="0"/>
              <a:t>‹nº›</a:t>
            </a:fld>
            <a:endParaRPr lang="pt-BR" noProof="0"/>
          </a:p>
        </p:txBody>
      </p:sp>
      <p:sp>
        <p:nvSpPr>
          <p:cNvPr id="3" name="Espaço Reservado para Conteúdo 2">
            <a:extLst>
              <a:ext uri="{FF2B5EF4-FFF2-40B4-BE49-F238E27FC236}">
                <a16:creationId xmlns:a16="http://schemas.microsoft.com/office/drawing/2014/main" id="{7A6A6618-F041-427E-AE99-91D2386AE897}"/>
              </a:ext>
            </a:extLst>
          </p:cNvPr>
          <p:cNvSpPr>
            <a:spLocks noGrp="1"/>
          </p:cNvSpPr>
          <p:nvPr>
            <p:ph sz="quarter" idx="13" hasCustomPrompt="1"/>
          </p:nvPr>
        </p:nvSpPr>
        <p:spPr>
          <a:xfrm>
            <a:off x="1860550" y="2055813"/>
            <a:ext cx="8662988" cy="3309937"/>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Tree>
    <p:extLst>
      <p:ext uri="{BB962C8B-B14F-4D97-AF65-F5344CB8AC3E}">
        <p14:creationId xmlns:p14="http://schemas.microsoft.com/office/powerpoint/2010/main" val="158418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ção">
    <p:bg>
      <p:bgPr>
        <a:solidFill>
          <a:schemeClr val="bg2"/>
        </a:solidFill>
        <a:effectLst/>
      </p:bgPr>
    </p:bg>
    <p:spTree>
      <p:nvGrpSpPr>
        <p:cNvPr id="1" name=""/>
        <p:cNvGrpSpPr/>
        <p:nvPr/>
      </p:nvGrpSpPr>
      <p:grpSpPr>
        <a:xfrm>
          <a:off x="0" y="0"/>
          <a:ext cx="0" cy="0"/>
          <a:chOff x="0" y="0"/>
          <a:chExt cx="0" cy="0"/>
        </a:xfrm>
      </p:grpSpPr>
      <p:grpSp>
        <p:nvGrpSpPr>
          <p:cNvPr id="8" name="Canto superior esquerdo">
            <a:extLst>
              <a:ext uri="{FF2B5EF4-FFF2-40B4-BE49-F238E27FC236}">
                <a16:creationId xmlns:a16="http://schemas.microsoft.com/office/drawing/2014/main" id="{E7C1007A-38A4-44A0-BF98-887471DFFB32}"/>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9" name="Forma livre: Forma 8">
              <a:extLst>
                <a:ext uri="{FF2B5EF4-FFF2-40B4-BE49-F238E27FC236}">
                  <a16:creationId xmlns:a16="http://schemas.microsoft.com/office/drawing/2014/main" id="{FFC8DFC3-A77D-4047-89B1-5A9587DD92E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10" name="Forma livre: Forma 9">
              <a:extLst>
                <a:ext uri="{FF2B5EF4-FFF2-40B4-BE49-F238E27FC236}">
                  <a16:creationId xmlns:a16="http://schemas.microsoft.com/office/drawing/2014/main" id="{5367B319-DB4D-49DE-8B1B-D2F94F892C8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1" name="Forma livre: Forma 10">
              <a:extLst>
                <a:ext uri="{FF2B5EF4-FFF2-40B4-BE49-F238E27FC236}">
                  <a16:creationId xmlns:a16="http://schemas.microsoft.com/office/drawing/2014/main" id="{9FB6224A-9986-4980-9954-62E88B4E23A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2" name="Forma Livre: Forma 11">
              <a:extLst>
                <a:ext uri="{FF2B5EF4-FFF2-40B4-BE49-F238E27FC236}">
                  <a16:creationId xmlns:a16="http://schemas.microsoft.com/office/drawing/2014/main" id="{84F0DA6F-4771-4DAA-B032-F2F1CD6D7FFF}"/>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3" name="Forma livre: Forma 12">
              <a:extLst>
                <a:ext uri="{FF2B5EF4-FFF2-40B4-BE49-F238E27FC236}">
                  <a16:creationId xmlns:a16="http://schemas.microsoft.com/office/drawing/2014/main" id="{6E826A14-FAD5-41CA-8B7E-B4938DC64FB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4" name="Forma livre: Forma 13">
              <a:extLst>
                <a:ext uri="{FF2B5EF4-FFF2-40B4-BE49-F238E27FC236}">
                  <a16:creationId xmlns:a16="http://schemas.microsoft.com/office/drawing/2014/main" id="{EAD248F0-8D25-4CDF-814F-87863C8D4959}"/>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5" name="Forma livre: Forma 14">
              <a:extLst>
                <a:ext uri="{FF2B5EF4-FFF2-40B4-BE49-F238E27FC236}">
                  <a16:creationId xmlns:a16="http://schemas.microsoft.com/office/drawing/2014/main" id="{AAE247D0-EA10-4307-A6D9-DC65CD33622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6" name="Forma livre: Forma 15">
              <a:extLst>
                <a:ext uri="{FF2B5EF4-FFF2-40B4-BE49-F238E27FC236}">
                  <a16:creationId xmlns:a16="http://schemas.microsoft.com/office/drawing/2014/main" id="{816F0BC8-01B3-4EA5-8D3C-D08A7083C40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grpSp>
        <p:nvGrpSpPr>
          <p:cNvPr id="17" name="Canto Inferior Direito">
            <a:extLst>
              <a:ext uri="{FF2B5EF4-FFF2-40B4-BE49-F238E27FC236}">
                <a16:creationId xmlns:a16="http://schemas.microsoft.com/office/drawing/2014/main" id="{3C4C6F91-040E-49E0-B048-C983B556B4CD}"/>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8" name="Elemento gráfico 157">
              <a:extLst>
                <a:ext uri="{FF2B5EF4-FFF2-40B4-BE49-F238E27FC236}">
                  <a16:creationId xmlns:a16="http://schemas.microsoft.com/office/drawing/2014/main" id="{5F735938-366A-4689-940D-6AC867D1896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0" name="Forma livre: Forma 19">
                <a:extLst>
                  <a:ext uri="{FF2B5EF4-FFF2-40B4-BE49-F238E27FC236}">
                    <a16:creationId xmlns:a16="http://schemas.microsoft.com/office/drawing/2014/main" id="{082D0C32-CA40-4D76-A0AE-355F4EDE9E4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1" name="Forma livre: Forma 20">
                <a:extLst>
                  <a:ext uri="{FF2B5EF4-FFF2-40B4-BE49-F238E27FC236}">
                    <a16:creationId xmlns:a16="http://schemas.microsoft.com/office/drawing/2014/main" id="{D4AA2F5B-1059-4660-A88B-0138D3DEA11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2" name="Forma livre: Forma 21">
                <a:extLst>
                  <a:ext uri="{FF2B5EF4-FFF2-40B4-BE49-F238E27FC236}">
                    <a16:creationId xmlns:a16="http://schemas.microsoft.com/office/drawing/2014/main" id="{8DBAAE2E-B09E-47A6-88B0-3B386570963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3" name="Forma livre: Forma 22">
                <a:extLst>
                  <a:ext uri="{FF2B5EF4-FFF2-40B4-BE49-F238E27FC236}">
                    <a16:creationId xmlns:a16="http://schemas.microsoft.com/office/drawing/2014/main" id="{80123DD0-D648-4002-B4DD-748944CF16C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4" name="Forma livre: Forma 23">
                <a:extLst>
                  <a:ext uri="{FF2B5EF4-FFF2-40B4-BE49-F238E27FC236}">
                    <a16:creationId xmlns:a16="http://schemas.microsoft.com/office/drawing/2014/main" id="{B0FFF952-E585-449F-8014-AF83F5F6BF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5" name="Forma livre: Forma 24">
                <a:extLst>
                  <a:ext uri="{FF2B5EF4-FFF2-40B4-BE49-F238E27FC236}">
                    <a16:creationId xmlns:a16="http://schemas.microsoft.com/office/drawing/2014/main" id="{60910C5D-897F-48B1-BECF-735BDC46365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6" name="Forma livre: Forma 25">
                <a:extLst>
                  <a:ext uri="{FF2B5EF4-FFF2-40B4-BE49-F238E27FC236}">
                    <a16:creationId xmlns:a16="http://schemas.microsoft.com/office/drawing/2014/main" id="{98633913-4C49-4FE2-A15B-78DE0FD2685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sp>
          <p:nvSpPr>
            <p:cNvPr id="19" name="Forma Livre: Forma 18">
              <a:extLst>
                <a:ext uri="{FF2B5EF4-FFF2-40B4-BE49-F238E27FC236}">
                  <a16:creationId xmlns:a16="http://schemas.microsoft.com/office/drawing/2014/main" id="{A9958AAF-ED1A-47A9-A07D-09465AFCF95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p>
          </p:txBody>
        </p:sp>
      </p:grpSp>
      <p:sp>
        <p:nvSpPr>
          <p:cNvPr id="46" name="Espaço Reservado para Imagem 44">
            <a:extLst>
              <a:ext uri="{FF2B5EF4-FFF2-40B4-BE49-F238E27FC236}">
                <a16:creationId xmlns:a16="http://schemas.microsoft.com/office/drawing/2014/main" id="{FA2F33D7-521D-4F09-A571-EC79B9DD0EEC}"/>
              </a:ext>
            </a:extLst>
          </p:cNvPr>
          <p:cNvSpPr>
            <a:spLocks noGrp="1"/>
          </p:cNvSpPr>
          <p:nvPr>
            <p:ph type="pic" sz="quarter" idx="13" hasCustomPrompt="1"/>
          </p:nvPr>
        </p:nvSpPr>
        <p:spPr>
          <a:xfrm>
            <a:off x="-2962" y="588461"/>
            <a:ext cx="12194962" cy="5724601"/>
          </a:xfrm>
          <a:prstGeom prst="rect">
            <a:avLst/>
          </a:prstGeom>
        </p:spPr>
        <p:txBody>
          <a:bodyPr rtlCol="0" anchor="ctr"/>
          <a:lstStyle>
            <a:lvl1pPr marL="0" indent="0" algn="ctr">
              <a:buNone/>
              <a:defRPr sz="2000"/>
            </a:lvl1pPr>
          </a:lstStyle>
          <a:p>
            <a:pPr rtl="0"/>
            <a:r>
              <a:rPr lang="pt-BR" noProof="0"/>
              <a:t>Inserir foto aqui</a:t>
            </a:r>
          </a:p>
        </p:txBody>
      </p:sp>
      <p:sp>
        <p:nvSpPr>
          <p:cNvPr id="2" name="Título 1">
            <a:extLst>
              <a:ext uri="{FF2B5EF4-FFF2-40B4-BE49-F238E27FC236}">
                <a16:creationId xmlns:a16="http://schemas.microsoft.com/office/drawing/2014/main" id="{0B44AEF9-63A1-44CB-BD42-5FDC2C575D5E}"/>
              </a:ext>
            </a:extLst>
          </p:cNvPr>
          <p:cNvSpPr>
            <a:spLocks noGrp="1"/>
          </p:cNvSpPr>
          <p:nvPr>
            <p:ph type="title" hasCustomPrompt="1"/>
          </p:nvPr>
        </p:nvSpPr>
        <p:spPr>
          <a:xfrm>
            <a:off x="7434263" y="1506070"/>
            <a:ext cx="4456111" cy="3135405"/>
          </a:xfrm>
          <a:prstGeom prst="rect">
            <a:avLst/>
          </a:prstGeom>
        </p:spPr>
        <p:txBody>
          <a:bodyPr rtlCol="0"/>
          <a:lstStyle>
            <a:lvl1pPr>
              <a:lnSpc>
                <a:spcPct val="110000"/>
              </a:lnSpc>
              <a:spcBef>
                <a:spcPts val="1000"/>
              </a:spcBef>
              <a:defRPr sz="4000">
                <a:solidFill>
                  <a:schemeClr val="bg1"/>
                </a:solidFill>
                <a:effectLst>
                  <a:outerShdw blurRad="38100" dist="38100" dir="2700000" algn="tl">
                    <a:srgbClr val="000000">
                      <a:alpha val="43137"/>
                    </a:srgbClr>
                  </a:outerShdw>
                </a:effectLst>
              </a:defRPr>
            </a:lvl1pPr>
          </a:lstStyle>
          <a:p>
            <a:pPr rtl="0"/>
            <a:r>
              <a:rPr lang="pt-BR" noProof="0"/>
              <a:t>Clique para adicionar o texto</a:t>
            </a:r>
          </a:p>
        </p:txBody>
      </p:sp>
      <p:sp>
        <p:nvSpPr>
          <p:cNvPr id="52" name="Espaço Reservado para Texto 50">
            <a:extLst>
              <a:ext uri="{FF2B5EF4-FFF2-40B4-BE49-F238E27FC236}">
                <a16:creationId xmlns:a16="http://schemas.microsoft.com/office/drawing/2014/main" id="{5C6D6C0E-14CB-497A-A6C2-E067A88FA53A}"/>
              </a:ext>
            </a:extLst>
          </p:cNvPr>
          <p:cNvSpPr>
            <a:spLocks noGrp="1"/>
          </p:cNvSpPr>
          <p:nvPr>
            <p:ph type="body" sz="quarter" idx="15" hasCustomPrompt="1"/>
          </p:nvPr>
        </p:nvSpPr>
        <p:spPr>
          <a:xfrm>
            <a:off x="7434263" y="4778001"/>
            <a:ext cx="4430712" cy="971924"/>
          </a:xfrm>
          <a:prstGeom prst="rect">
            <a:avLst/>
          </a:prstGeom>
        </p:spPr>
        <p:txBody>
          <a:bodyPr rtlCol="0"/>
          <a:lstStyle>
            <a:lvl1pPr marL="0" indent="0">
              <a:buNone/>
              <a:defRPr sz="2800">
                <a:solidFill>
                  <a:schemeClr val="bg1"/>
                </a:solidFill>
                <a:effectLst>
                  <a:outerShdw blurRad="38100" dist="38100" dir="2700000" algn="tl">
                    <a:srgbClr val="000000">
                      <a:alpha val="43137"/>
                    </a:srgbClr>
                  </a:outerShdw>
                </a:effectLst>
                <a:latin typeface="+mj-lt"/>
              </a:defRPr>
            </a:lvl1pPr>
          </a:lstStyle>
          <a:p>
            <a:pPr lvl="0" rtl="0"/>
            <a:r>
              <a:rPr lang="pt-BR" noProof="0"/>
              <a:t>Clique para adicionar subtítulo</a:t>
            </a:r>
          </a:p>
        </p:txBody>
      </p:sp>
      <p:sp>
        <p:nvSpPr>
          <p:cNvPr id="47" name="Espaço Reservado para Data 8">
            <a:extLst>
              <a:ext uri="{FF2B5EF4-FFF2-40B4-BE49-F238E27FC236}">
                <a16:creationId xmlns:a16="http://schemas.microsoft.com/office/drawing/2014/main" id="{57880508-D524-4D72-B2D9-3EABCCBA5C93}"/>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pt-BR" noProof="0"/>
              <a:t>02/02/20XX</a:t>
            </a:r>
          </a:p>
        </p:txBody>
      </p:sp>
      <p:sp>
        <p:nvSpPr>
          <p:cNvPr id="48" name="Espaço Reservado para Rodapé 9">
            <a:extLst>
              <a:ext uri="{FF2B5EF4-FFF2-40B4-BE49-F238E27FC236}">
                <a16:creationId xmlns:a16="http://schemas.microsoft.com/office/drawing/2014/main" id="{FC67283E-EA51-43E9-A8CE-4D01EABCAB00}"/>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pt-BR" noProof="0"/>
              <a:t>TÍTULO DA APRESENTAÇÃO</a:t>
            </a:r>
          </a:p>
        </p:txBody>
      </p:sp>
      <p:sp>
        <p:nvSpPr>
          <p:cNvPr id="49" name="Espaço Reservado para o Número do Slide 10">
            <a:extLst>
              <a:ext uri="{FF2B5EF4-FFF2-40B4-BE49-F238E27FC236}">
                <a16:creationId xmlns:a16="http://schemas.microsoft.com/office/drawing/2014/main" id="{5008A3F2-2B1F-4E12-8D14-128006A2F571}"/>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pt-BR" noProof="0" smtClean="0"/>
              <a:pPr rtl="0"/>
              <a:t>‹nº›</a:t>
            </a:fld>
            <a:endParaRPr lang="pt-BR" noProof="0"/>
          </a:p>
        </p:txBody>
      </p:sp>
    </p:spTree>
    <p:extLst>
      <p:ext uri="{BB962C8B-B14F-4D97-AF65-F5344CB8AC3E}">
        <p14:creationId xmlns:p14="http://schemas.microsoft.com/office/powerpoint/2010/main" val="121017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quipe">
    <p:bg>
      <p:bgPr>
        <a:solidFill>
          <a:schemeClr val="bg2"/>
        </a:solidFill>
        <a:effectLst/>
      </p:bgPr>
    </p:bg>
    <p:spTree>
      <p:nvGrpSpPr>
        <p:cNvPr id="1" name=""/>
        <p:cNvGrpSpPr/>
        <p:nvPr/>
      </p:nvGrpSpPr>
      <p:grpSpPr>
        <a:xfrm>
          <a:off x="0" y="0"/>
          <a:ext cx="0" cy="0"/>
          <a:chOff x="0" y="0"/>
          <a:chExt cx="0" cy="0"/>
        </a:xfrm>
      </p:grpSpPr>
      <p:grpSp>
        <p:nvGrpSpPr>
          <p:cNvPr id="4" name="Canto superior esquerdo">
            <a:extLst>
              <a:ext uri="{FF2B5EF4-FFF2-40B4-BE49-F238E27FC236}">
                <a16:creationId xmlns:a16="http://schemas.microsoft.com/office/drawing/2014/main" id="{698EF02E-6CA2-4CA6-9212-FFB45FA9AE45}"/>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orma livre: Forma 4">
              <a:extLst>
                <a:ext uri="{FF2B5EF4-FFF2-40B4-BE49-F238E27FC236}">
                  <a16:creationId xmlns:a16="http://schemas.microsoft.com/office/drawing/2014/main" id="{AD5EB16E-0C22-49FD-A9C9-C4F0599D6A44}"/>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6" name="Forma Livre: Forma 5">
              <a:extLst>
                <a:ext uri="{FF2B5EF4-FFF2-40B4-BE49-F238E27FC236}">
                  <a16:creationId xmlns:a16="http://schemas.microsoft.com/office/drawing/2014/main" id="{36172559-F798-4A8A-9698-620049B5E1E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7" name="Forma livre: Forma 6">
              <a:extLst>
                <a:ext uri="{FF2B5EF4-FFF2-40B4-BE49-F238E27FC236}">
                  <a16:creationId xmlns:a16="http://schemas.microsoft.com/office/drawing/2014/main" id="{1EF78E13-7F65-4E92-9600-C7EB240AAFB8}"/>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8" name="Forma livre: Forma 7">
              <a:extLst>
                <a:ext uri="{FF2B5EF4-FFF2-40B4-BE49-F238E27FC236}">
                  <a16:creationId xmlns:a16="http://schemas.microsoft.com/office/drawing/2014/main" id="{19D42D9C-D474-4039-AED0-7E1055E2B8D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9" name="Forma livre: Forma 8">
              <a:extLst>
                <a:ext uri="{FF2B5EF4-FFF2-40B4-BE49-F238E27FC236}">
                  <a16:creationId xmlns:a16="http://schemas.microsoft.com/office/drawing/2014/main" id="{1B9CCFDE-F5F0-4883-8851-0FDCF34A1E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0" name="Forma livre: Forma 9">
              <a:extLst>
                <a:ext uri="{FF2B5EF4-FFF2-40B4-BE49-F238E27FC236}">
                  <a16:creationId xmlns:a16="http://schemas.microsoft.com/office/drawing/2014/main" id="{A4195171-BFB5-4F1E-A417-55F80F5148A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1" name="Forma livre: Forma 10">
              <a:extLst>
                <a:ext uri="{FF2B5EF4-FFF2-40B4-BE49-F238E27FC236}">
                  <a16:creationId xmlns:a16="http://schemas.microsoft.com/office/drawing/2014/main" id="{4B8D4B3A-91E6-4C2F-9123-094E5718BFCE}"/>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2" name="Forma livre: Forma 11">
              <a:extLst>
                <a:ext uri="{FF2B5EF4-FFF2-40B4-BE49-F238E27FC236}">
                  <a16:creationId xmlns:a16="http://schemas.microsoft.com/office/drawing/2014/main" id="{6325D776-3B6A-4BAA-B4F0-0944C0EABAEF}"/>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grpSp>
        <p:nvGrpSpPr>
          <p:cNvPr id="13" name="Canto Inferior Direito">
            <a:extLst>
              <a:ext uri="{FF2B5EF4-FFF2-40B4-BE49-F238E27FC236}">
                <a16:creationId xmlns:a16="http://schemas.microsoft.com/office/drawing/2014/main" id="{D45C93FD-55BA-4F2D-90F8-6DD517383A8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Elemento gráfico 157">
              <a:extLst>
                <a:ext uri="{FF2B5EF4-FFF2-40B4-BE49-F238E27FC236}">
                  <a16:creationId xmlns:a16="http://schemas.microsoft.com/office/drawing/2014/main" id="{18B36122-15B8-4C6F-906C-77A513D374A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orma livre: Forma 15">
                <a:extLst>
                  <a:ext uri="{FF2B5EF4-FFF2-40B4-BE49-F238E27FC236}">
                    <a16:creationId xmlns:a16="http://schemas.microsoft.com/office/drawing/2014/main" id="{B50C0A59-1449-4599-8828-44025BFECBEE}"/>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7" name="Forma livre: Forma 16">
                <a:extLst>
                  <a:ext uri="{FF2B5EF4-FFF2-40B4-BE49-F238E27FC236}">
                    <a16:creationId xmlns:a16="http://schemas.microsoft.com/office/drawing/2014/main" id="{D9C52D9E-28AD-486F-B7C4-F04A7C480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8" name="Forma Livre: Forma 17">
                <a:extLst>
                  <a:ext uri="{FF2B5EF4-FFF2-40B4-BE49-F238E27FC236}">
                    <a16:creationId xmlns:a16="http://schemas.microsoft.com/office/drawing/2014/main" id="{9909F516-4614-4EFB-BCB1-15AA5C678F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9" name="Forma livre: Forma 18">
                <a:extLst>
                  <a:ext uri="{FF2B5EF4-FFF2-40B4-BE49-F238E27FC236}">
                    <a16:creationId xmlns:a16="http://schemas.microsoft.com/office/drawing/2014/main" id="{C3F02F4A-40B8-4D3C-B6B1-90E7B65255E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0" name="Forma livre: Forma 19">
                <a:extLst>
                  <a:ext uri="{FF2B5EF4-FFF2-40B4-BE49-F238E27FC236}">
                    <a16:creationId xmlns:a16="http://schemas.microsoft.com/office/drawing/2014/main" id="{6BDCF159-602C-402C-A70E-34753F59D0F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1" name="Forma livre: Forma 20">
                <a:extLst>
                  <a:ext uri="{FF2B5EF4-FFF2-40B4-BE49-F238E27FC236}">
                    <a16:creationId xmlns:a16="http://schemas.microsoft.com/office/drawing/2014/main" id="{4EB71FB2-F1B2-4117-BA16-95D8C9AC3E5E}"/>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2" name="Forma Livre: Forma 21">
                <a:extLst>
                  <a:ext uri="{FF2B5EF4-FFF2-40B4-BE49-F238E27FC236}">
                    <a16:creationId xmlns:a16="http://schemas.microsoft.com/office/drawing/2014/main" id="{42E9C5BE-5CF5-4EB1-8D41-FA7AA2DAE4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sp>
          <p:nvSpPr>
            <p:cNvPr id="15" name="Forma Livre: Forma 14">
              <a:extLst>
                <a:ext uri="{FF2B5EF4-FFF2-40B4-BE49-F238E27FC236}">
                  <a16:creationId xmlns:a16="http://schemas.microsoft.com/office/drawing/2014/main" id="{09625B7A-8E4D-40D0-A98E-7A64991B9EAA}"/>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p>
          </p:txBody>
        </p:sp>
      </p:grpSp>
      <p:sp>
        <p:nvSpPr>
          <p:cNvPr id="23" name="Título 1">
            <a:extLst>
              <a:ext uri="{FF2B5EF4-FFF2-40B4-BE49-F238E27FC236}">
                <a16:creationId xmlns:a16="http://schemas.microsoft.com/office/drawing/2014/main" id="{339C0337-ABAF-49EC-BD34-55A05ADF1175}"/>
              </a:ext>
            </a:extLst>
          </p:cNvPr>
          <p:cNvSpPr>
            <a:spLocks noGrp="1"/>
          </p:cNvSpPr>
          <p:nvPr>
            <p:ph type="title"/>
          </p:nvPr>
        </p:nvSpPr>
        <p:spPr>
          <a:xfrm>
            <a:off x="1198181" y="4625685"/>
            <a:ext cx="9988166" cy="1495403"/>
          </a:xfrm>
          <a:prstGeom prst="rect">
            <a:avLst/>
          </a:prstGeom>
        </p:spPr>
        <p:txBody>
          <a:bodyPr rtlCol="0" anchor="ctr"/>
          <a:lstStyle/>
          <a:p>
            <a:pPr rtl="0">
              <a:lnSpc>
                <a:spcPct val="100000"/>
              </a:lnSpc>
            </a:pPr>
            <a:r>
              <a:rPr lang="pt-BR" noProof="0"/>
              <a:t>Clique para editar o título Mestre</a:t>
            </a:r>
          </a:p>
        </p:txBody>
      </p:sp>
      <p:sp>
        <p:nvSpPr>
          <p:cNvPr id="28" name="Espaço Reservado para Data 8">
            <a:extLst>
              <a:ext uri="{FF2B5EF4-FFF2-40B4-BE49-F238E27FC236}">
                <a16:creationId xmlns:a16="http://schemas.microsoft.com/office/drawing/2014/main" id="{595B4059-AC5C-40F9-903D-D05AF8A73715}"/>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pt-BR" noProof="0"/>
              <a:t>02/02/20XX</a:t>
            </a:r>
          </a:p>
        </p:txBody>
      </p:sp>
      <p:sp>
        <p:nvSpPr>
          <p:cNvPr id="29" name="Espaço Reservado para Rodapé 9">
            <a:extLst>
              <a:ext uri="{FF2B5EF4-FFF2-40B4-BE49-F238E27FC236}">
                <a16:creationId xmlns:a16="http://schemas.microsoft.com/office/drawing/2014/main" id="{9E19627B-F45E-41E4-8387-B5D665DB6220}"/>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pt-BR" noProof="0"/>
              <a:t>TÍTULO DA APRESENTAÇÃO</a:t>
            </a:r>
          </a:p>
        </p:txBody>
      </p:sp>
      <p:sp>
        <p:nvSpPr>
          <p:cNvPr id="30" name="Espaço Reservado para o Número do Slide 10">
            <a:extLst>
              <a:ext uri="{FF2B5EF4-FFF2-40B4-BE49-F238E27FC236}">
                <a16:creationId xmlns:a16="http://schemas.microsoft.com/office/drawing/2014/main" id="{7AA8C8B6-7507-4A7B-A983-5D1FC6DB4AA7}"/>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pt-BR" noProof="0" smtClean="0"/>
              <a:pPr rtl="0"/>
              <a:t>‹nº›</a:t>
            </a:fld>
            <a:endParaRPr lang="pt-BR" noProof="0"/>
          </a:p>
        </p:txBody>
      </p:sp>
      <p:sp>
        <p:nvSpPr>
          <p:cNvPr id="3" name="Espaço Reservado para Conteúdo 2">
            <a:extLst>
              <a:ext uri="{FF2B5EF4-FFF2-40B4-BE49-F238E27FC236}">
                <a16:creationId xmlns:a16="http://schemas.microsoft.com/office/drawing/2014/main" id="{F58D2FE6-7CCA-4BAA-A914-84C119AE8FA1}"/>
              </a:ext>
            </a:extLst>
          </p:cNvPr>
          <p:cNvSpPr>
            <a:spLocks noGrp="1"/>
          </p:cNvSpPr>
          <p:nvPr>
            <p:ph sz="quarter" idx="13" hasCustomPrompt="1"/>
          </p:nvPr>
        </p:nvSpPr>
        <p:spPr>
          <a:xfrm>
            <a:off x="931863" y="736600"/>
            <a:ext cx="10328275" cy="4314825"/>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Tree>
    <p:extLst>
      <p:ext uri="{BB962C8B-B14F-4D97-AF65-F5344CB8AC3E}">
        <p14:creationId xmlns:p14="http://schemas.microsoft.com/office/powerpoint/2010/main" val="12122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nha do tempo">
    <p:bg>
      <p:bgPr>
        <a:solidFill>
          <a:schemeClr val="bg2"/>
        </a:solidFill>
        <a:effectLst/>
      </p:bgPr>
    </p:bg>
    <p:spTree>
      <p:nvGrpSpPr>
        <p:cNvPr id="1" name=""/>
        <p:cNvGrpSpPr/>
        <p:nvPr/>
      </p:nvGrpSpPr>
      <p:grpSpPr>
        <a:xfrm>
          <a:off x="0" y="0"/>
          <a:ext cx="0" cy="0"/>
          <a:chOff x="0" y="0"/>
          <a:chExt cx="0" cy="0"/>
        </a:xfrm>
      </p:grpSpPr>
      <p:grpSp>
        <p:nvGrpSpPr>
          <p:cNvPr id="4" name="Canto superior esquerdo">
            <a:extLst>
              <a:ext uri="{FF2B5EF4-FFF2-40B4-BE49-F238E27FC236}">
                <a16:creationId xmlns:a16="http://schemas.microsoft.com/office/drawing/2014/main" id="{2FFEA91A-0EFC-48F7-B7D5-80A0E1B7623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orma livre: Forma 4">
              <a:extLst>
                <a:ext uri="{FF2B5EF4-FFF2-40B4-BE49-F238E27FC236}">
                  <a16:creationId xmlns:a16="http://schemas.microsoft.com/office/drawing/2014/main" id="{516EB67A-55A4-4D1D-925D-7970028D95E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solidFill>
                  <a:schemeClr val="tx1">
                    <a:lumMod val="65000"/>
                    <a:lumOff val="35000"/>
                  </a:schemeClr>
                </a:solidFill>
                <a:latin typeface="AvenirNext LT Pro Medium" panose="020B0504020202020204" pitchFamily="34" charset="0"/>
              </a:endParaRPr>
            </a:p>
          </p:txBody>
        </p:sp>
        <p:sp>
          <p:nvSpPr>
            <p:cNvPr id="6" name="Forma Livre: Forma 5">
              <a:extLst>
                <a:ext uri="{FF2B5EF4-FFF2-40B4-BE49-F238E27FC236}">
                  <a16:creationId xmlns:a16="http://schemas.microsoft.com/office/drawing/2014/main" id="{E5E55AEF-DB73-4710-9416-FEB3FD97C15C}"/>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7" name="Forma livre: Forma 6">
              <a:extLst>
                <a:ext uri="{FF2B5EF4-FFF2-40B4-BE49-F238E27FC236}">
                  <a16:creationId xmlns:a16="http://schemas.microsoft.com/office/drawing/2014/main" id="{FD2908CE-9399-4B3D-AA3B-9C535EF8B4A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8" name="Forma livre: Forma 7">
              <a:extLst>
                <a:ext uri="{FF2B5EF4-FFF2-40B4-BE49-F238E27FC236}">
                  <a16:creationId xmlns:a16="http://schemas.microsoft.com/office/drawing/2014/main" id="{8639D73A-BE27-4C16-844B-7258A8A1117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9" name="Forma livre: Forma 8">
              <a:extLst>
                <a:ext uri="{FF2B5EF4-FFF2-40B4-BE49-F238E27FC236}">
                  <a16:creationId xmlns:a16="http://schemas.microsoft.com/office/drawing/2014/main" id="{1A76B215-E0A3-46C3-9D5F-9365987E538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0" name="Forma livre: Forma 9">
              <a:extLst>
                <a:ext uri="{FF2B5EF4-FFF2-40B4-BE49-F238E27FC236}">
                  <a16:creationId xmlns:a16="http://schemas.microsoft.com/office/drawing/2014/main" id="{C6EC2A41-C8B0-4DAF-963A-25A1129447C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1" name="Forma livre: Forma 10">
              <a:extLst>
                <a:ext uri="{FF2B5EF4-FFF2-40B4-BE49-F238E27FC236}">
                  <a16:creationId xmlns:a16="http://schemas.microsoft.com/office/drawing/2014/main" id="{BA7290A1-550E-4C14-9692-08A32E70131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2" name="Forma livre: Forma 11">
              <a:extLst>
                <a:ext uri="{FF2B5EF4-FFF2-40B4-BE49-F238E27FC236}">
                  <a16:creationId xmlns:a16="http://schemas.microsoft.com/office/drawing/2014/main" id="{2C1450BD-4122-4D86-ABD1-F26F1194C6E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grpSp>
        <p:nvGrpSpPr>
          <p:cNvPr id="13" name="Canto Inferior Direito">
            <a:extLst>
              <a:ext uri="{FF2B5EF4-FFF2-40B4-BE49-F238E27FC236}">
                <a16:creationId xmlns:a16="http://schemas.microsoft.com/office/drawing/2014/main" id="{BE4E36A0-93C4-40C8-8EEF-C463BBC763FF}"/>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Elemento gráfico 157">
              <a:extLst>
                <a:ext uri="{FF2B5EF4-FFF2-40B4-BE49-F238E27FC236}">
                  <a16:creationId xmlns:a16="http://schemas.microsoft.com/office/drawing/2014/main" id="{1CCF8ACD-1787-41D1-B29E-E10FAE03308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orma livre: Forma 15">
                <a:extLst>
                  <a:ext uri="{FF2B5EF4-FFF2-40B4-BE49-F238E27FC236}">
                    <a16:creationId xmlns:a16="http://schemas.microsoft.com/office/drawing/2014/main" id="{C622B3C7-2A88-4657-8DEC-962E52F43F11}"/>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7" name="Forma livre: Forma 16">
                <a:extLst>
                  <a:ext uri="{FF2B5EF4-FFF2-40B4-BE49-F238E27FC236}">
                    <a16:creationId xmlns:a16="http://schemas.microsoft.com/office/drawing/2014/main" id="{5C36A0C0-7D0D-4D1D-9316-224CF1A823A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8" name="Forma Livre: Forma 17">
                <a:extLst>
                  <a:ext uri="{FF2B5EF4-FFF2-40B4-BE49-F238E27FC236}">
                    <a16:creationId xmlns:a16="http://schemas.microsoft.com/office/drawing/2014/main" id="{D8D15477-C8B6-4ADB-BD54-698A9B5915E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19" name="Forma livre: Forma 18">
                <a:extLst>
                  <a:ext uri="{FF2B5EF4-FFF2-40B4-BE49-F238E27FC236}">
                    <a16:creationId xmlns:a16="http://schemas.microsoft.com/office/drawing/2014/main" id="{20A4C13F-5758-4BE4-9925-C6E35301C4B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0" name="Forma livre: Forma 19">
                <a:extLst>
                  <a:ext uri="{FF2B5EF4-FFF2-40B4-BE49-F238E27FC236}">
                    <a16:creationId xmlns:a16="http://schemas.microsoft.com/office/drawing/2014/main" id="{C9A29BFA-3801-4847-A1E1-87A32423B4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1" name="Forma livre: Forma 20">
                <a:extLst>
                  <a:ext uri="{FF2B5EF4-FFF2-40B4-BE49-F238E27FC236}">
                    <a16:creationId xmlns:a16="http://schemas.microsoft.com/office/drawing/2014/main" id="{20C42F85-0FBE-48C0-A629-8BC17C93C2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sp>
            <p:nvSpPr>
              <p:cNvPr id="22" name="Forma Livre: Forma 21">
                <a:extLst>
                  <a:ext uri="{FF2B5EF4-FFF2-40B4-BE49-F238E27FC236}">
                    <a16:creationId xmlns:a16="http://schemas.microsoft.com/office/drawing/2014/main" id="{2E443C38-4EE5-4E5F-ADF6-66502151DB3F}"/>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pt-BR" noProof="0"/>
              </a:p>
            </p:txBody>
          </p:sp>
        </p:grpSp>
        <p:sp>
          <p:nvSpPr>
            <p:cNvPr id="15" name="Forma Livre: Forma 14">
              <a:extLst>
                <a:ext uri="{FF2B5EF4-FFF2-40B4-BE49-F238E27FC236}">
                  <a16:creationId xmlns:a16="http://schemas.microsoft.com/office/drawing/2014/main" id="{F754DE6C-441A-4CEF-B2BF-E2755FD916C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pt-BR" noProof="0"/>
            </a:p>
          </p:txBody>
        </p:sp>
      </p:grpSp>
      <p:sp>
        <p:nvSpPr>
          <p:cNvPr id="23" name="Título 1">
            <a:extLst>
              <a:ext uri="{FF2B5EF4-FFF2-40B4-BE49-F238E27FC236}">
                <a16:creationId xmlns:a16="http://schemas.microsoft.com/office/drawing/2014/main" id="{4E5B71B3-BF16-460A-B638-D1A604335869}"/>
              </a:ext>
            </a:extLst>
          </p:cNvPr>
          <p:cNvSpPr>
            <a:spLocks noGrp="1"/>
          </p:cNvSpPr>
          <p:nvPr>
            <p:ph type="title"/>
          </p:nvPr>
        </p:nvSpPr>
        <p:spPr>
          <a:xfrm>
            <a:off x="1198181" y="4625685"/>
            <a:ext cx="9988166" cy="1495403"/>
          </a:xfrm>
          <a:prstGeom prst="rect">
            <a:avLst/>
          </a:prstGeom>
        </p:spPr>
        <p:txBody>
          <a:bodyPr rtlCol="0" anchor="ctr"/>
          <a:lstStyle/>
          <a:p>
            <a:pPr rtl="0">
              <a:lnSpc>
                <a:spcPct val="100000"/>
              </a:lnSpc>
            </a:pPr>
            <a:r>
              <a:rPr lang="pt-BR" noProof="0"/>
              <a:t>Clique para editar o título Mestre</a:t>
            </a:r>
          </a:p>
        </p:txBody>
      </p:sp>
      <p:sp>
        <p:nvSpPr>
          <p:cNvPr id="24" name="Espaço Reservado para Data 8">
            <a:extLst>
              <a:ext uri="{FF2B5EF4-FFF2-40B4-BE49-F238E27FC236}">
                <a16:creationId xmlns:a16="http://schemas.microsoft.com/office/drawing/2014/main" id="{9571135A-2E5D-477D-B14A-2B9AA4555399}"/>
              </a:ext>
            </a:extLst>
          </p:cNvPr>
          <p:cNvSpPr>
            <a:spLocks noGrp="1"/>
          </p:cNvSpPr>
          <p:nvPr>
            <p:ph type="dt" sz="half" idx="10"/>
          </p:nvPr>
        </p:nvSpPr>
        <p:spPr>
          <a:xfrm>
            <a:off x="838200" y="6356350"/>
            <a:ext cx="2743200" cy="365125"/>
          </a:xfrm>
          <a:prstGeom prst="rect">
            <a:avLst/>
          </a:prstGeom>
        </p:spPr>
        <p:txBody>
          <a:bodyPr rtlCol="0"/>
          <a:lstStyle>
            <a:lvl1pPr>
              <a:defRPr sz="900" spc="200" baseline="0">
                <a:solidFill>
                  <a:schemeClr val="accent1"/>
                </a:solidFill>
                <a:effectLst/>
              </a:defRPr>
            </a:lvl1pPr>
          </a:lstStyle>
          <a:p>
            <a:pPr rtl="0"/>
            <a:r>
              <a:rPr lang="pt-BR" noProof="0"/>
              <a:t>02/02/20XX</a:t>
            </a:r>
          </a:p>
        </p:txBody>
      </p:sp>
      <p:sp>
        <p:nvSpPr>
          <p:cNvPr id="25" name="Espaço Reservado para Rodapé 9">
            <a:extLst>
              <a:ext uri="{FF2B5EF4-FFF2-40B4-BE49-F238E27FC236}">
                <a16:creationId xmlns:a16="http://schemas.microsoft.com/office/drawing/2014/main" id="{13453AD8-C108-4346-9519-C496F8B0E217}"/>
              </a:ext>
            </a:extLst>
          </p:cNvPr>
          <p:cNvSpPr>
            <a:spLocks noGrp="1"/>
          </p:cNvSpPr>
          <p:nvPr>
            <p:ph type="ftr" sz="quarter" idx="11"/>
          </p:nvPr>
        </p:nvSpPr>
        <p:spPr>
          <a:xfrm>
            <a:off x="4038600" y="6356350"/>
            <a:ext cx="4114800" cy="365125"/>
          </a:xfrm>
          <a:prstGeom prst="rect">
            <a:avLst/>
          </a:prstGeom>
        </p:spPr>
        <p:txBody>
          <a:bodyPr rtlCol="0"/>
          <a:lstStyle>
            <a:lvl1pPr algn="ctr">
              <a:defRPr sz="900" spc="200" baseline="0">
                <a:solidFill>
                  <a:schemeClr val="accent1"/>
                </a:solidFill>
                <a:effectLst/>
              </a:defRPr>
            </a:lvl1pPr>
          </a:lstStyle>
          <a:p>
            <a:pPr rtl="0"/>
            <a:r>
              <a:rPr lang="pt-BR" noProof="0"/>
              <a:t>TÍTULO DA APRESENTAÇÃO</a:t>
            </a:r>
          </a:p>
        </p:txBody>
      </p:sp>
      <p:sp>
        <p:nvSpPr>
          <p:cNvPr id="26" name="Espaço Reservado para o Número do Slide 10">
            <a:extLst>
              <a:ext uri="{FF2B5EF4-FFF2-40B4-BE49-F238E27FC236}">
                <a16:creationId xmlns:a16="http://schemas.microsoft.com/office/drawing/2014/main" id="{EBB5DBC4-2BAD-41DC-AFCC-11E01A842887}"/>
              </a:ext>
            </a:extLst>
          </p:cNvPr>
          <p:cNvSpPr>
            <a:spLocks noGrp="1"/>
          </p:cNvSpPr>
          <p:nvPr>
            <p:ph type="sldNum" sz="quarter" idx="12"/>
          </p:nvPr>
        </p:nvSpPr>
        <p:spPr>
          <a:xfrm>
            <a:off x="9906000" y="6356350"/>
            <a:ext cx="1447800" cy="365125"/>
          </a:xfrm>
          <a:prstGeom prst="rect">
            <a:avLst/>
          </a:prstGeom>
        </p:spPr>
        <p:txBody>
          <a:bodyPr rtlCol="0"/>
          <a:lstStyle>
            <a:lvl1pPr algn="r">
              <a:defRPr sz="900" spc="200" baseline="0">
                <a:solidFill>
                  <a:schemeClr val="accent1"/>
                </a:solidFill>
                <a:effectLst/>
              </a:defRPr>
            </a:lvl1pPr>
          </a:lstStyle>
          <a:p>
            <a:pPr rtl="0"/>
            <a:fld id="{73B850FF-6169-4056-8077-06FFA93A5366}" type="slidenum">
              <a:rPr lang="pt-BR" noProof="0" smtClean="0"/>
              <a:pPr rtl="0"/>
              <a:t>‹nº›</a:t>
            </a:fld>
            <a:endParaRPr lang="pt-BR" noProof="0"/>
          </a:p>
        </p:txBody>
      </p:sp>
      <p:sp>
        <p:nvSpPr>
          <p:cNvPr id="3" name="Espaço Reservado para Conteúdo 2">
            <a:extLst>
              <a:ext uri="{FF2B5EF4-FFF2-40B4-BE49-F238E27FC236}">
                <a16:creationId xmlns:a16="http://schemas.microsoft.com/office/drawing/2014/main" id="{0277A857-1402-4ABB-A7CC-9467704990C1}"/>
              </a:ext>
            </a:extLst>
          </p:cNvPr>
          <p:cNvSpPr>
            <a:spLocks noGrp="1"/>
          </p:cNvSpPr>
          <p:nvPr>
            <p:ph sz="quarter" idx="13" hasCustomPrompt="1"/>
          </p:nvPr>
        </p:nvSpPr>
        <p:spPr>
          <a:xfrm>
            <a:off x="641350" y="501650"/>
            <a:ext cx="10909300" cy="4349750"/>
          </a:xfrm>
          <a:prstGeom prst="rect">
            <a:avLst/>
          </a:prstGeom>
        </p:spPr>
        <p:txBody>
          <a:bodyPr rtlCol="0"/>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Tree>
    <p:extLst>
      <p:ext uri="{BB962C8B-B14F-4D97-AF65-F5344CB8AC3E}">
        <p14:creationId xmlns:p14="http://schemas.microsoft.com/office/powerpoint/2010/main" val="216024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1520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0" r:id="rId12"/>
    <p:sldLayoutId id="2147483721" r:id="rId13"/>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geeksforgeeks.org/" TargetMode="External"/><Relationship Id="rId3" Type="http://schemas.openxmlformats.org/officeDocument/2006/relationships/slideLayout" Target="../slideLayouts/slideLayout13.xml"/><Relationship Id="rId7" Type="http://schemas.openxmlformats.org/officeDocument/2006/relationships/hyperlink" Target="https://en.wikipedia.org/wiki"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1.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gi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0983E0-FEBB-4B45-B00C-917965EBE17F}"/>
              </a:ext>
            </a:extLst>
          </p:cNvPr>
          <p:cNvSpPr>
            <a:spLocks noGrp="1"/>
          </p:cNvSpPr>
          <p:nvPr>
            <p:ph type="ctrTitle"/>
          </p:nvPr>
        </p:nvSpPr>
        <p:spPr>
          <a:xfrm>
            <a:off x="996275" y="4098524"/>
            <a:ext cx="3310682" cy="2226076"/>
          </a:xfrm>
        </p:spPr>
        <p:txBody>
          <a:bodyPr rtlCol="0" anchor="ctr">
            <a:normAutofit/>
          </a:bodyPr>
          <a:lstStyle/>
          <a:p>
            <a:pPr algn="ctr" rtl="0"/>
            <a:r>
              <a:rPr lang="pt-BR" sz="1800" dirty="0"/>
              <a:t>Grafo:</a:t>
            </a:r>
            <a:br>
              <a:rPr lang="pt-BR" sz="1800" dirty="0"/>
            </a:br>
            <a:r>
              <a:rPr lang="pt-BR" sz="1800" dirty="0"/>
              <a:t>Melhor origem média</a:t>
            </a:r>
          </a:p>
        </p:txBody>
      </p:sp>
      <p:sp>
        <p:nvSpPr>
          <p:cNvPr id="5" name="Subtítulo 4">
            <a:extLst>
              <a:ext uri="{FF2B5EF4-FFF2-40B4-BE49-F238E27FC236}">
                <a16:creationId xmlns:a16="http://schemas.microsoft.com/office/drawing/2014/main" id="{E0DB9D88-9963-482B-B907-C09FB61E06F7}"/>
              </a:ext>
            </a:extLst>
          </p:cNvPr>
          <p:cNvSpPr>
            <a:spLocks noGrp="1"/>
          </p:cNvSpPr>
          <p:nvPr>
            <p:ph type="subTitle" idx="1"/>
          </p:nvPr>
        </p:nvSpPr>
        <p:spPr>
          <a:xfrm>
            <a:off x="5186548" y="4085112"/>
            <a:ext cx="5996627" cy="2228758"/>
          </a:xfrm>
        </p:spPr>
        <p:txBody>
          <a:bodyPr rtlCol="0" anchor="ctr">
            <a:normAutofit/>
          </a:bodyPr>
          <a:lstStyle/>
          <a:p>
            <a:pPr marL="0" indent="0" rtl="0">
              <a:buNone/>
            </a:pPr>
            <a:r>
              <a:rPr lang="pt-BR" sz="2200" dirty="0"/>
              <a:t>Nícolas Naves Rezende Faria -11921BSI218</a:t>
            </a:r>
          </a:p>
        </p:txBody>
      </p:sp>
      <p:sp>
        <p:nvSpPr>
          <p:cNvPr id="63" name="Date Placeholder 4">
            <a:extLst>
              <a:ext uri="{FF2B5EF4-FFF2-40B4-BE49-F238E27FC236}">
                <a16:creationId xmlns:a16="http://schemas.microsoft.com/office/drawing/2014/main" id="{17DC84C5-6154-4262-B88A-16C982C3FC7B}"/>
              </a:ext>
            </a:extLst>
          </p:cNvPr>
          <p:cNvSpPr>
            <a:spLocks noGrp="1"/>
          </p:cNvSpPr>
          <p:nvPr>
            <p:ph type="dt" sz="half" idx="10"/>
          </p:nvPr>
        </p:nvSpPr>
        <p:spPr>
          <a:xfrm>
            <a:off x="838200" y="6356350"/>
            <a:ext cx="2743200" cy="365125"/>
          </a:xfrm>
        </p:spPr>
        <p:txBody>
          <a:bodyPr>
            <a:normAutofit/>
          </a:bodyPr>
          <a:lstStyle/>
          <a:p>
            <a:pPr rtl="0">
              <a:spcAft>
                <a:spcPts val="600"/>
              </a:spcAft>
            </a:pPr>
            <a:r>
              <a:rPr lang="pt-BR" dirty="0"/>
              <a:t>1</a:t>
            </a:r>
            <a:r>
              <a:rPr lang="pt-BR" noProof="0" dirty="0"/>
              <a:t>7/06/2021</a:t>
            </a:r>
          </a:p>
        </p:txBody>
      </p:sp>
      <p:sp>
        <p:nvSpPr>
          <p:cNvPr id="64" name="Footer Placeholder 5">
            <a:extLst>
              <a:ext uri="{FF2B5EF4-FFF2-40B4-BE49-F238E27FC236}">
                <a16:creationId xmlns:a16="http://schemas.microsoft.com/office/drawing/2014/main" id="{6B46D4B1-EE92-4B5E-817B-F189D28E3199}"/>
              </a:ext>
            </a:extLst>
          </p:cNvPr>
          <p:cNvSpPr>
            <a:spLocks noGrp="1"/>
          </p:cNvSpPr>
          <p:nvPr>
            <p:ph type="ftr" sz="quarter" idx="11"/>
          </p:nvPr>
        </p:nvSpPr>
        <p:spPr>
          <a:xfrm>
            <a:off x="4038600" y="6356350"/>
            <a:ext cx="4114800" cy="365125"/>
          </a:xfrm>
        </p:spPr>
        <p:txBody>
          <a:bodyPr>
            <a:normAutofit/>
          </a:bodyPr>
          <a:lstStyle/>
          <a:p>
            <a:pPr rtl="0">
              <a:spcAft>
                <a:spcPts val="600"/>
              </a:spcAft>
            </a:pPr>
            <a:r>
              <a:rPr lang="pt-BR" dirty="0"/>
              <a:t>G</a:t>
            </a:r>
            <a:r>
              <a:rPr lang="pt-BR" noProof="0" dirty="0"/>
              <a:t>rafo</a:t>
            </a:r>
          </a:p>
        </p:txBody>
      </p:sp>
      <p:sp>
        <p:nvSpPr>
          <p:cNvPr id="65" name="Slide Number Placeholder 6">
            <a:extLst>
              <a:ext uri="{FF2B5EF4-FFF2-40B4-BE49-F238E27FC236}">
                <a16:creationId xmlns:a16="http://schemas.microsoft.com/office/drawing/2014/main" id="{2809BC5A-A582-4953-B8D2-6883087B570C}"/>
              </a:ext>
            </a:extLst>
          </p:cNvPr>
          <p:cNvSpPr>
            <a:spLocks noGrp="1"/>
          </p:cNvSpPr>
          <p:nvPr>
            <p:ph type="sldNum" sz="quarter" idx="12"/>
          </p:nvPr>
        </p:nvSpPr>
        <p:spPr>
          <a:xfrm>
            <a:off x="9906000" y="6356350"/>
            <a:ext cx="1447800" cy="365125"/>
          </a:xfrm>
        </p:spPr>
        <p:txBody>
          <a:bodyPr>
            <a:normAutofit/>
          </a:bodyPr>
          <a:lstStyle/>
          <a:p>
            <a:pPr rtl="0">
              <a:spcAft>
                <a:spcPts val="600"/>
              </a:spcAft>
            </a:pPr>
            <a:fld id="{73B850FF-6169-4056-8077-06FFA93A5366}" type="slidenum">
              <a:rPr lang="pt-BR" noProof="0" smtClean="0"/>
              <a:pPr rtl="0">
                <a:spcAft>
                  <a:spcPts val="600"/>
                </a:spcAft>
              </a:pPr>
              <a:t>1</a:t>
            </a:fld>
            <a:endParaRPr lang="pt-BR" noProof="0"/>
          </a:p>
        </p:txBody>
      </p:sp>
      <p:pic>
        <p:nvPicPr>
          <p:cNvPr id="31" name="Picture 2" descr="Bolsas de Estudo Universidade Federal de Uberlândia (UFU) - Educa Mais  Brasil">
            <a:extLst>
              <a:ext uri="{FF2B5EF4-FFF2-40B4-BE49-F238E27FC236}">
                <a16:creationId xmlns:a16="http://schemas.microsoft.com/office/drawing/2014/main" id="{8506C9B0-C994-4640-9E16-566A11CF8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427" y="5682638"/>
            <a:ext cx="1683285" cy="1262464"/>
          </a:xfrm>
          <a:prstGeom prst="rect">
            <a:avLst/>
          </a:prstGeom>
          <a:noFill/>
          <a:extLst>
            <a:ext uri="{909E8E84-426E-40DD-AFC4-6F175D3DCCD1}">
              <a14:hiddenFill xmlns:a14="http://schemas.microsoft.com/office/drawing/2010/main">
                <a:solidFill>
                  <a:srgbClr val="FFFFFF"/>
                </a:solidFill>
              </a14:hiddenFill>
            </a:ext>
          </a:extLst>
        </p:spPr>
      </p:pic>
      <p:pic>
        <p:nvPicPr>
          <p:cNvPr id="21" name="Espaço Reservado para Imagem 20" descr="Fogos de artifício no céu&#10;&#10;Descrição gerada automaticamente">
            <a:extLst>
              <a:ext uri="{FF2B5EF4-FFF2-40B4-BE49-F238E27FC236}">
                <a16:creationId xmlns:a16="http://schemas.microsoft.com/office/drawing/2014/main" id="{B4C228CC-3F37-40AC-A545-10D24BCE7C20}"/>
              </a:ext>
            </a:extLst>
          </p:cNvPr>
          <p:cNvPicPr>
            <a:picLocks noGrp="1" noChangeAspect="1"/>
          </p:cNvPicPr>
          <p:nvPr>
            <p:ph type="pic" sz="quarter" idx="13"/>
          </p:nvPr>
        </p:nvPicPr>
        <p:blipFill>
          <a:blip r:embed="rId6"/>
          <a:srcRect t="19721" b="19721"/>
          <a:stretch>
            <a:fillRect/>
          </a:stretch>
        </p:blipFill>
        <p:spPr/>
      </p:pic>
      <p:pic>
        <p:nvPicPr>
          <p:cNvPr id="24" name="Áudio 23">
            <a:hlinkClick r:id="" action="ppaction://media"/>
            <a:extLst>
              <a:ext uri="{FF2B5EF4-FFF2-40B4-BE49-F238E27FC236}">
                <a16:creationId xmlns:a16="http://schemas.microsoft.com/office/drawing/2014/main" id="{072E3B33-6AF4-460D-844B-CB8FA24B8F9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03437537"/>
      </p:ext>
    </p:extLst>
  </p:cSld>
  <p:clrMapOvr>
    <a:masterClrMapping/>
  </p:clrMapOvr>
  <mc:AlternateContent xmlns:mc="http://schemas.openxmlformats.org/markup-compatibility/2006">
    <mc:Choice xmlns:p14="http://schemas.microsoft.com/office/powerpoint/2010/main" Requires="p14">
      <p:transition spd="slow" p14:dur="2000" advTm="7366"/>
    </mc:Choice>
    <mc:Fallback>
      <p:transition spd="slow" advTm="7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02C7D812-0771-4D00-92C7-CB0E83EE75A5}"/>
              </a:ext>
            </a:extLst>
          </p:cNvPr>
          <p:cNvSpPr>
            <a:spLocks noGrp="1"/>
          </p:cNvSpPr>
          <p:nvPr>
            <p:ph type="title"/>
          </p:nvPr>
        </p:nvSpPr>
        <p:spPr>
          <a:xfrm>
            <a:off x="2293776" y="382555"/>
            <a:ext cx="3892215" cy="1841832"/>
          </a:xfrm>
        </p:spPr>
        <p:txBody>
          <a:bodyPr rtlCol="0"/>
          <a:lstStyle/>
          <a:p>
            <a:pPr rtl="0"/>
            <a:r>
              <a:rPr lang="pt-BR" dirty="0"/>
              <a:t>Resultados</a:t>
            </a:r>
          </a:p>
        </p:txBody>
      </p:sp>
      <p:sp>
        <p:nvSpPr>
          <p:cNvPr id="5" name="Espaço Reservado para Data 4">
            <a:extLst>
              <a:ext uri="{FF2B5EF4-FFF2-40B4-BE49-F238E27FC236}">
                <a16:creationId xmlns:a16="http://schemas.microsoft.com/office/drawing/2014/main" id="{5BDB33AD-D6DF-4C4B-B702-F6B80BA57336}"/>
              </a:ext>
            </a:extLst>
          </p:cNvPr>
          <p:cNvSpPr>
            <a:spLocks noGrp="1"/>
          </p:cNvSpPr>
          <p:nvPr>
            <p:ph type="dt" sz="half" idx="10"/>
          </p:nvPr>
        </p:nvSpPr>
        <p:spPr>
          <a:xfrm>
            <a:off x="838200" y="6356350"/>
            <a:ext cx="2743200" cy="365125"/>
          </a:xfrm>
        </p:spPr>
        <p:txBody>
          <a:bodyPr rtlCol="0"/>
          <a:lstStyle/>
          <a:p>
            <a:r>
              <a:rPr lang="pt-BR" dirty="0"/>
              <a:t>1</a:t>
            </a:r>
            <a:r>
              <a:rPr lang="pt-BR" noProof="0" dirty="0"/>
              <a:t>7/06/2021</a:t>
            </a:r>
          </a:p>
          <a:p>
            <a:pPr rtl="0"/>
            <a:endParaRPr lang="pt-BR" dirty="0"/>
          </a:p>
        </p:txBody>
      </p:sp>
      <p:sp>
        <p:nvSpPr>
          <p:cNvPr id="6" name="Espaço Reservado para Rodapé 5">
            <a:extLst>
              <a:ext uri="{FF2B5EF4-FFF2-40B4-BE49-F238E27FC236}">
                <a16:creationId xmlns:a16="http://schemas.microsoft.com/office/drawing/2014/main" id="{E8CCD21D-4248-452B-8F33-0CCBF2C50FEE}"/>
              </a:ext>
            </a:extLst>
          </p:cNvPr>
          <p:cNvSpPr>
            <a:spLocks noGrp="1"/>
          </p:cNvSpPr>
          <p:nvPr>
            <p:ph type="ftr" sz="quarter" idx="11"/>
          </p:nvPr>
        </p:nvSpPr>
        <p:spPr>
          <a:xfrm>
            <a:off x="4038600" y="6356350"/>
            <a:ext cx="4114800" cy="365125"/>
          </a:xfrm>
        </p:spPr>
        <p:txBody>
          <a:bodyPr rtlCol="0"/>
          <a:lstStyle/>
          <a:p>
            <a:pPr>
              <a:spcAft>
                <a:spcPts val="600"/>
              </a:spcAft>
            </a:pPr>
            <a:r>
              <a:rPr lang="pt-BR" dirty="0"/>
              <a:t>Grafo</a:t>
            </a:r>
          </a:p>
          <a:p>
            <a:pPr rtl="0">
              <a:spcAft>
                <a:spcPts val="600"/>
              </a:spcAft>
            </a:pPr>
            <a:endParaRPr lang="pt-BR" dirty="0"/>
          </a:p>
        </p:txBody>
      </p:sp>
      <p:sp>
        <p:nvSpPr>
          <p:cNvPr id="7" name="Espaço Reservado para o Número do Slide 6">
            <a:extLst>
              <a:ext uri="{FF2B5EF4-FFF2-40B4-BE49-F238E27FC236}">
                <a16:creationId xmlns:a16="http://schemas.microsoft.com/office/drawing/2014/main" id="{00959A09-3D6B-4D8D-AB3E-BB106DC088E2}"/>
              </a:ext>
            </a:extLst>
          </p:cNvPr>
          <p:cNvSpPr>
            <a:spLocks noGrp="1"/>
          </p:cNvSpPr>
          <p:nvPr>
            <p:ph type="sldNum" sz="quarter" idx="12"/>
          </p:nvPr>
        </p:nvSpPr>
        <p:spPr>
          <a:xfrm>
            <a:off x="9906000" y="6356350"/>
            <a:ext cx="1447800" cy="365125"/>
          </a:xfrm>
        </p:spPr>
        <p:txBody>
          <a:bodyPr rtlCol="0"/>
          <a:lstStyle/>
          <a:p>
            <a:pPr rtl="0"/>
            <a:fld id="{73B850FF-6169-4056-8077-06FFA93A5366}" type="slidenum">
              <a:rPr lang="pt-BR" smtClean="0"/>
              <a:pPr rtl="0"/>
              <a:t>10</a:t>
            </a:fld>
            <a:endParaRPr lang="pt-BR"/>
          </a:p>
        </p:txBody>
      </p:sp>
      <p:pic>
        <p:nvPicPr>
          <p:cNvPr id="27" name="Imagem 26">
            <a:extLst>
              <a:ext uri="{FF2B5EF4-FFF2-40B4-BE49-F238E27FC236}">
                <a16:creationId xmlns:a16="http://schemas.microsoft.com/office/drawing/2014/main" id="{7D6C14B8-CD58-438B-84FB-CAD94C5E76E6}"/>
              </a:ext>
            </a:extLst>
          </p:cNvPr>
          <p:cNvPicPr>
            <a:picLocks noChangeAspect="1"/>
          </p:cNvPicPr>
          <p:nvPr/>
        </p:nvPicPr>
        <p:blipFill>
          <a:blip r:embed="rId5"/>
          <a:stretch>
            <a:fillRect/>
          </a:stretch>
        </p:blipFill>
        <p:spPr>
          <a:xfrm>
            <a:off x="1876424" y="1504260"/>
            <a:ext cx="9972675" cy="1896166"/>
          </a:xfrm>
          <a:prstGeom prst="rect">
            <a:avLst/>
          </a:prstGeom>
        </p:spPr>
      </p:pic>
      <p:pic>
        <p:nvPicPr>
          <p:cNvPr id="29" name="Imagem 28">
            <a:extLst>
              <a:ext uri="{FF2B5EF4-FFF2-40B4-BE49-F238E27FC236}">
                <a16:creationId xmlns:a16="http://schemas.microsoft.com/office/drawing/2014/main" id="{2649AC75-A3D1-46FB-8048-AD95E14452A7}"/>
              </a:ext>
            </a:extLst>
          </p:cNvPr>
          <p:cNvPicPr>
            <a:picLocks noChangeAspect="1"/>
          </p:cNvPicPr>
          <p:nvPr/>
        </p:nvPicPr>
        <p:blipFill>
          <a:blip r:embed="rId6"/>
          <a:stretch>
            <a:fillRect/>
          </a:stretch>
        </p:blipFill>
        <p:spPr>
          <a:xfrm>
            <a:off x="976311" y="3841093"/>
            <a:ext cx="5886450" cy="1362075"/>
          </a:xfrm>
          <a:prstGeom prst="rect">
            <a:avLst/>
          </a:prstGeom>
        </p:spPr>
      </p:pic>
      <p:pic>
        <p:nvPicPr>
          <p:cNvPr id="30" name="Áudio 29">
            <a:hlinkClick r:id="" action="ppaction://media"/>
            <a:extLst>
              <a:ext uri="{FF2B5EF4-FFF2-40B4-BE49-F238E27FC236}">
                <a16:creationId xmlns:a16="http://schemas.microsoft.com/office/drawing/2014/main" id="{2970B2D0-CFAD-4352-8555-0430D7C597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3223309"/>
      </p:ext>
    </p:extLst>
  </p:cSld>
  <p:clrMapOvr>
    <a:masterClrMapping/>
  </p:clrMapOvr>
  <mc:AlternateContent xmlns:mc="http://schemas.openxmlformats.org/markup-compatibility/2006">
    <mc:Choice xmlns:p14="http://schemas.microsoft.com/office/powerpoint/2010/main" Requires="p14">
      <p:transition spd="slow" p14:dur="2000" advTm="57100"/>
    </mc:Choice>
    <mc:Fallback>
      <p:transition spd="slow" advTm="57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ítulo 12">
            <a:extLst>
              <a:ext uri="{FF2B5EF4-FFF2-40B4-BE49-F238E27FC236}">
                <a16:creationId xmlns:a16="http://schemas.microsoft.com/office/drawing/2014/main" id="{A3DCB960-67E1-4D7A-A166-F7BC92386A28}"/>
              </a:ext>
            </a:extLst>
          </p:cNvPr>
          <p:cNvSpPr>
            <a:spLocks noGrp="1"/>
          </p:cNvSpPr>
          <p:nvPr>
            <p:ph type="subTitle" idx="1"/>
          </p:nvPr>
        </p:nvSpPr>
        <p:spPr>
          <a:xfrm>
            <a:off x="2491432" y="4758612"/>
            <a:ext cx="3200241" cy="1555257"/>
          </a:xfrm>
        </p:spPr>
        <p:txBody>
          <a:bodyPr rtlCol="0"/>
          <a:lstStyle/>
          <a:p>
            <a:pPr marL="0" indent="0" rtl="0">
              <a:buNone/>
            </a:pPr>
            <a:r>
              <a:rPr lang="pt-BR" dirty="0"/>
              <a:t>Nícolas Naves</a:t>
            </a:r>
          </a:p>
        </p:txBody>
      </p:sp>
      <p:sp>
        <p:nvSpPr>
          <p:cNvPr id="5" name="Espaço Reservado para Data 4">
            <a:extLst>
              <a:ext uri="{FF2B5EF4-FFF2-40B4-BE49-F238E27FC236}">
                <a16:creationId xmlns:a16="http://schemas.microsoft.com/office/drawing/2014/main" id="{3273AC66-B005-46E0-ACD6-878F66F4041D}"/>
              </a:ext>
            </a:extLst>
          </p:cNvPr>
          <p:cNvSpPr>
            <a:spLocks noGrp="1"/>
          </p:cNvSpPr>
          <p:nvPr>
            <p:ph type="dt" sz="half" idx="10"/>
          </p:nvPr>
        </p:nvSpPr>
        <p:spPr>
          <a:xfrm>
            <a:off x="838200" y="6356350"/>
            <a:ext cx="2743200" cy="365125"/>
          </a:xfrm>
        </p:spPr>
        <p:txBody>
          <a:bodyPr rtlCol="0"/>
          <a:lstStyle/>
          <a:p>
            <a:r>
              <a:rPr lang="pt-BR" dirty="0"/>
              <a:t>1</a:t>
            </a:r>
            <a:r>
              <a:rPr lang="pt-BR" noProof="0" dirty="0"/>
              <a:t>7/06/2021</a:t>
            </a:r>
          </a:p>
          <a:p>
            <a:pPr rtl="0"/>
            <a:endParaRPr lang="pt-BR" dirty="0"/>
          </a:p>
        </p:txBody>
      </p:sp>
      <p:sp>
        <p:nvSpPr>
          <p:cNvPr id="6" name="Espaço Reservado para Rodapé 5">
            <a:extLst>
              <a:ext uri="{FF2B5EF4-FFF2-40B4-BE49-F238E27FC236}">
                <a16:creationId xmlns:a16="http://schemas.microsoft.com/office/drawing/2014/main" id="{A1102678-0CBB-4D5C-8339-BD7A3BB839DB}"/>
              </a:ext>
            </a:extLst>
          </p:cNvPr>
          <p:cNvSpPr>
            <a:spLocks noGrp="1"/>
          </p:cNvSpPr>
          <p:nvPr>
            <p:ph type="ftr" sz="quarter" idx="11"/>
          </p:nvPr>
        </p:nvSpPr>
        <p:spPr>
          <a:xfrm>
            <a:off x="4038600" y="6356350"/>
            <a:ext cx="4114800" cy="365125"/>
          </a:xfrm>
        </p:spPr>
        <p:txBody>
          <a:bodyPr rtlCol="0"/>
          <a:lstStyle/>
          <a:p>
            <a:pPr rtl="0"/>
            <a:r>
              <a:rPr lang="pt-BR" dirty="0"/>
              <a:t>Grafo</a:t>
            </a:r>
          </a:p>
        </p:txBody>
      </p:sp>
      <p:sp>
        <p:nvSpPr>
          <p:cNvPr id="7" name="Espaço Reservado para o Número do Slide 6">
            <a:extLst>
              <a:ext uri="{FF2B5EF4-FFF2-40B4-BE49-F238E27FC236}">
                <a16:creationId xmlns:a16="http://schemas.microsoft.com/office/drawing/2014/main" id="{A61B86B7-24ED-4261-979C-42CCFAC83F1D}"/>
              </a:ext>
            </a:extLst>
          </p:cNvPr>
          <p:cNvSpPr>
            <a:spLocks noGrp="1"/>
          </p:cNvSpPr>
          <p:nvPr>
            <p:ph type="sldNum" sz="quarter" idx="12"/>
          </p:nvPr>
        </p:nvSpPr>
        <p:spPr>
          <a:xfrm>
            <a:off x="9906000" y="6356350"/>
            <a:ext cx="1447800" cy="365125"/>
          </a:xfrm>
        </p:spPr>
        <p:txBody>
          <a:bodyPr rtlCol="0"/>
          <a:lstStyle/>
          <a:p>
            <a:pPr rtl="0"/>
            <a:fld id="{73B850FF-6169-4056-8077-06FFA93A5366}" type="slidenum">
              <a:rPr lang="pt-BR" smtClean="0"/>
              <a:pPr rtl="0"/>
              <a:t>11</a:t>
            </a:fld>
            <a:endParaRPr lang="pt-BR"/>
          </a:p>
        </p:txBody>
      </p:sp>
      <p:pic>
        <p:nvPicPr>
          <p:cNvPr id="36" name="Espaço Reservado para Imagem 35">
            <a:extLst>
              <a:ext uri="{FF2B5EF4-FFF2-40B4-BE49-F238E27FC236}">
                <a16:creationId xmlns:a16="http://schemas.microsoft.com/office/drawing/2014/main" id="{BB3E2B51-62E1-4C2D-86B7-1C4FF75F21CD}"/>
              </a:ext>
            </a:extLst>
          </p:cNvPr>
          <p:cNvPicPr>
            <a:picLocks noGrp="1" noChangeAspect="1"/>
          </p:cNvPicPr>
          <p:nvPr>
            <p:ph type="pic" sz="quarter" idx="13"/>
          </p:nvPr>
        </p:nvPicPr>
        <p:blipFill>
          <a:blip r:embed="rId5"/>
          <a:srcRect/>
          <a:stretch/>
        </p:blipFill>
        <p:spPr>
          <a:xfrm>
            <a:off x="1999441" y="1179411"/>
            <a:ext cx="5444956" cy="2858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0" name="Picture 2" descr="Bolsas de Estudo Universidade Federal de Uberlândia (UFU) - Educa Mais  Brasil">
            <a:extLst>
              <a:ext uri="{FF2B5EF4-FFF2-40B4-BE49-F238E27FC236}">
                <a16:creationId xmlns:a16="http://schemas.microsoft.com/office/drawing/2014/main" id="{639F46DE-228F-4349-9627-918AC2FC4D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89" y="4395787"/>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11" name="Espaço Reservado para Conteúdo 12">
            <a:extLst>
              <a:ext uri="{FF2B5EF4-FFF2-40B4-BE49-F238E27FC236}">
                <a16:creationId xmlns:a16="http://schemas.microsoft.com/office/drawing/2014/main" id="{28DEB223-ABAA-4E11-AF25-C68CB2E1A1D9}"/>
              </a:ext>
            </a:extLst>
          </p:cNvPr>
          <p:cNvSpPr txBox="1">
            <a:spLocks/>
          </p:cNvSpPr>
          <p:nvPr/>
        </p:nvSpPr>
        <p:spPr>
          <a:xfrm>
            <a:off x="7470082" y="1473798"/>
            <a:ext cx="4672818" cy="3726139"/>
          </a:xfrm>
          <a:prstGeom prst="rect">
            <a:avLst/>
          </a:prstGeom>
        </p:spPr>
        <p:txBody>
          <a:bodyPr rtlCol="0" anchor="ctr">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pt-BR" sz="2000" dirty="0">
                <a:hlinkClick r:id="rId7"/>
              </a:rPr>
              <a:t>https://en.wikipedia.org/wiki</a:t>
            </a:r>
            <a:endParaRPr lang="pt-BR" sz="2000" dirty="0"/>
          </a:p>
          <a:p>
            <a:pPr>
              <a:buFont typeface="Arial" panose="020B0604020202020204" pitchFamily="34" charset="0"/>
              <a:buChar char="•"/>
            </a:pPr>
            <a:r>
              <a:rPr lang="pt-BR" sz="2000" i="1" dirty="0">
                <a:hlinkClick r:id="rId8"/>
              </a:rPr>
              <a:t>https://www.geeksforgeeks.org</a:t>
            </a:r>
            <a:endParaRPr lang="pt-BR" sz="2000" i="1" dirty="0"/>
          </a:p>
          <a:p>
            <a:pPr>
              <a:buFont typeface="Arial" panose="020B0604020202020204" pitchFamily="34" charset="0"/>
              <a:buChar char="•"/>
            </a:pPr>
            <a:r>
              <a:rPr lang="pt-BR" sz="2000" i="1" dirty="0"/>
              <a:t>Slides Marcelo Albertini</a:t>
            </a:r>
          </a:p>
          <a:p>
            <a:pPr marL="0" indent="0">
              <a:buNone/>
            </a:pPr>
            <a:endParaRPr lang="pt-BR" i="1" dirty="0"/>
          </a:p>
        </p:txBody>
      </p:sp>
      <p:sp>
        <p:nvSpPr>
          <p:cNvPr id="15" name="Título 11">
            <a:extLst>
              <a:ext uri="{FF2B5EF4-FFF2-40B4-BE49-F238E27FC236}">
                <a16:creationId xmlns:a16="http://schemas.microsoft.com/office/drawing/2014/main" id="{BCF90C4A-A9E8-478F-B56E-45B48B1B432C}"/>
              </a:ext>
            </a:extLst>
          </p:cNvPr>
          <p:cNvSpPr txBox="1">
            <a:spLocks/>
          </p:cNvSpPr>
          <p:nvPr/>
        </p:nvSpPr>
        <p:spPr>
          <a:xfrm>
            <a:off x="7312587" y="412877"/>
            <a:ext cx="4987809" cy="1664573"/>
          </a:xfrm>
          <a:prstGeom prst="rect">
            <a:avLst/>
          </a:prstGeom>
        </p:spPr>
        <p:txBody>
          <a:bodyPr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pt-BR" dirty="0"/>
              <a:t>Referências</a:t>
            </a:r>
          </a:p>
        </p:txBody>
      </p:sp>
      <p:pic>
        <p:nvPicPr>
          <p:cNvPr id="2" name="Áudio 1">
            <a:hlinkClick r:id="" action="ppaction://media"/>
            <a:extLst>
              <a:ext uri="{FF2B5EF4-FFF2-40B4-BE49-F238E27FC236}">
                <a16:creationId xmlns:a16="http://schemas.microsoft.com/office/drawing/2014/main" id="{D7D994F8-5932-424E-BA81-7BC31D54726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84746586"/>
      </p:ext>
    </p:extLst>
  </p:cSld>
  <p:clrMapOvr>
    <a:masterClrMapping/>
  </p:clrMapOvr>
  <mc:AlternateContent xmlns:mc="http://schemas.openxmlformats.org/markup-compatibility/2006">
    <mc:Choice xmlns:p14="http://schemas.microsoft.com/office/powerpoint/2010/main" Requires="p14">
      <p:transition spd="slow" p14:dur="2000" advTm="2216"/>
    </mc:Choice>
    <mc:Fallback>
      <p:transition spd="slow" advTm="2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406C0716-5D59-43AE-A330-C9AC7B2CD347}"/>
              </a:ext>
            </a:extLst>
          </p:cNvPr>
          <p:cNvSpPr>
            <a:spLocks noGrp="1"/>
          </p:cNvSpPr>
          <p:nvPr>
            <p:ph type="title"/>
          </p:nvPr>
        </p:nvSpPr>
        <p:spPr>
          <a:xfrm>
            <a:off x="1198182" y="559813"/>
            <a:ext cx="5605358" cy="1664573"/>
          </a:xfrm>
        </p:spPr>
        <p:txBody>
          <a:bodyPr rtlCol="0"/>
          <a:lstStyle/>
          <a:p>
            <a:pPr rtl="0"/>
            <a:r>
              <a:rPr lang="pt-BR" dirty="0"/>
              <a:t>Proposta 7 - </a:t>
            </a:r>
            <a:r>
              <a:rPr lang="pt-BR" sz="4800" dirty="0"/>
              <a:t>Melhor origem média</a:t>
            </a:r>
          </a:p>
        </p:txBody>
      </p:sp>
      <p:sp>
        <p:nvSpPr>
          <p:cNvPr id="7" name="Subtítulo 6">
            <a:extLst>
              <a:ext uri="{FF2B5EF4-FFF2-40B4-BE49-F238E27FC236}">
                <a16:creationId xmlns:a16="http://schemas.microsoft.com/office/drawing/2014/main" id="{9E6680CE-A768-4BCE-A8EF-EEDE6ABA3F03}"/>
              </a:ext>
            </a:extLst>
          </p:cNvPr>
          <p:cNvSpPr>
            <a:spLocks noGrp="1"/>
          </p:cNvSpPr>
          <p:nvPr>
            <p:ph type="body" sz="quarter" idx="16"/>
          </p:nvPr>
        </p:nvSpPr>
        <p:spPr>
          <a:xfrm>
            <a:off x="1195452" y="2384474"/>
            <a:ext cx="5608088" cy="3785763"/>
          </a:xfrm>
        </p:spPr>
        <p:txBody>
          <a:bodyPr rtlCol="0"/>
          <a:lstStyle/>
          <a:p>
            <a:pPr marL="0" indent="0" rtl="0">
              <a:buNone/>
            </a:pPr>
            <a:r>
              <a:rPr lang="pt-BR" sz="1400" dirty="0"/>
              <a:t>Escreva um programa que encontre os dois vértices de um grafo cujas distâncias entre os outros vértices seja a menor possível.  Dessa forma, parte do grafo será atendido exclusivamente por um vértice e a outra parte pelo outro vértice. Para isso, o programa deverá, para cada par de vértices possível do grafo, obter a soma de todas as menores distâncias de outros vértices e um dos dois vértices de referência. O programa deverá ler a lista de arestas e seus pesos a partir de um arquivo. O programa dever ́a apresentar o par de vértices para reduzir a menor distância média.</a:t>
            </a:r>
          </a:p>
        </p:txBody>
      </p:sp>
      <p:sp>
        <p:nvSpPr>
          <p:cNvPr id="15" name="Espaço Reservado para Data 14">
            <a:extLst>
              <a:ext uri="{FF2B5EF4-FFF2-40B4-BE49-F238E27FC236}">
                <a16:creationId xmlns:a16="http://schemas.microsoft.com/office/drawing/2014/main" id="{451E2818-7858-47A9-B0A9-1207A9B5DD44}"/>
              </a:ext>
            </a:extLst>
          </p:cNvPr>
          <p:cNvSpPr>
            <a:spLocks noGrp="1"/>
          </p:cNvSpPr>
          <p:nvPr>
            <p:ph type="dt" sz="half" idx="10"/>
          </p:nvPr>
        </p:nvSpPr>
        <p:spPr>
          <a:xfrm>
            <a:off x="838200" y="6356350"/>
            <a:ext cx="2743200" cy="365125"/>
          </a:xfrm>
        </p:spPr>
        <p:txBody>
          <a:bodyPr rtlCol="0"/>
          <a:lstStyle/>
          <a:p>
            <a:pPr rtl="0">
              <a:spcAft>
                <a:spcPts val="600"/>
              </a:spcAft>
            </a:pPr>
            <a:r>
              <a:rPr lang="pt-BR" dirty="0"/>
              <a:t>1</a:t>
            </a:r>
            <a:r>
              <a:rPr lang="pt-BR" noProof="0" dirty="0"/>
              <a:t>7/06/2021</a:t>
            </a:r>
          </a:p>
        </p:txBody>
      </p:sp>
      <p:sp>
        <p:nvSpPr>
          <p:cNvPr id="16" name="Espaço Reservado para Rodapé 15">
            <a:extLst>
              <a:ext uri="{FF2B5EF4-FFF2-40B4-BE49-F238E27FC236}">
                <a16:creationId xmlns:a16="http://schemas.microsoft.com/office/drawing/2014/main" id="{7F9C4192-16E2-429C-BFC6-9D878AC8BB6B}"/>
              </a:ext>
            </a:extLst>
          </p:cNvPr>
          <p:cNvSpPr>
            <a:spLocks noGrp="1"/>
          </p:cNvSpPr>
          <p:nvPr>
            <p:ph type="ftr" sz="quarter" idx="11"/>
          </p:nvPr>
        </p:nvSpPr>
        <p:spPr>
          <a:xfrm>
            <a:off x="4038600" y="6356350"/>
            <a:ext cx="4114800" cy="365125"/>
          </a:xfrm>
        </p:spPr>
        <p:txBody>
          <a:bodyPr rtlCol="0"/>
          <a:lstStyle/>
          <a:p>
            <a:pPr rtl="0"/>
            <a:r>
              <a:rPr lang="pt-BR" dirty="0"/>
              <a:t>Grafo</a:t>
            </a:r>
          </a:p>
        </p:txBody>
      </p:sp>
      <p:sp>
        <p:nvSpPr>
          <p:cNvPr id="17" name="Espaço Reservado para o Número do Slide 16">
            <a:extLst>
              <a:ext uri="{FF2B5EF4-FFF2-40B4-BE49-F238E27FC236}">
                <a16:creationId xmlns:a16="http://schemas.microsoft.com/office/drawing/2014/main" id="{61DE433B-D5F9-43BE-952C-B08B09FDD667}"/>
              </a:ext>
            </a:extLst>
          </p:cNvPr>
          <p:cNvSpPr>
            <a:spLocks noGrp="1"/>
          </p:cNvSpPr>
          <p:nvPr>
            <p:ph type="sldNum" sz="quarter" idx="12"/>
          </p:nvPr>
        </p:nvSpPr>
        <p:spPr>
          <a:xfrm>
            <a:off x="9906000" y="6356350"/>
            <a:ext cx="1447800" cy="365125"/>
          </a:xfrm>
        </p:spPr>
        <p:txBody>
          <a:bodyPr rtlCol="0"/>
          <a:lstStyle/>
          <a:p>
            <a:pPr rtl="0"/>
            <a:fld id="{73B850FF-6169-4056-8077-06FFA93A5366}" type="slidenum">
              <a:rPr lang="pt-BR" smtClean="0"/>
              <a:pPr/>
              <a:t>2</a:t>
            </a:fld>
            <a:endParaRPr lang="pt-BR"/>
          </a:p>
        </p:txBody>
      </p:sp>
      <p:grpSp>
        <p:nvGrpSpPr>
          <p:cNvPr id="37" name="Canto Inferior Direito">
            <a:extLst>
              <a:ext uri="{FF2B5EF4-FFF2-40B4-BE49-F238E27FC236}">
                <a16:creationId xmlns:a16="http://schemas.microsoft.com/office/drawing/2014/main" id="{55C8AD2F-5B7B-44EB-AEC6-DB915E954A7A}"/>
              </a:ext>
              <a:ext uri="{C183D7F6-B498-43B3-948B-1728B52AA6E4}">
                <adec:decorative xmlns:adec="http://schemas.microsoft.com/office/drawing/2017/decorative" val="1"/>
              </a:ext>
            </a:extLst>
          </p:cNvPr>
          <p:cNvGrpSpPr/>
          <p:nvPr/>
        </p:nvGrpSpPr>
        <p:grpSpPr>
          <a:xfrm>
            <a:off x="7980400" y="3276601"/>
            <a:ext cx="4211600" cy="3581399"/>
            <a:chOff x="7980400" y="3276601"/>
            <a:chExt cx="4211600" cy="3581399"/>
          </a:xfrm>
        </p:grpSpPr>
        <p:grpSp>
          <p:nvGrpSpPr>
            <p:cNvPr id="47" name="Elemento gráfico 157">
              <a:extLst>
                <a:ext uri="{FF2B5EF4-FFF2-40B4-BE49-F238E27FC236}">
                  <a16:creationId xmlns:a16="http://schemas.microsoft.com/office/drawing/2014/main" id="{AD2237AA-7A0E-46FE-8C56-65082235EC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9" name="Forma livre: Forma 48">
                <a:extLst>
                  <a:ext uri="{FF2B5EF4-FFF2-40B4-BE49-F238E27FC236}">
                    <a16:creationId xmlns:a16="http://schemas.microsoft.com/office/drawing/2014/main" id="{8189D45D-DFA3-4998-98D1-5D9637BDA9C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pPr rtl="0"/>
                <a:endParaRPr lang="pt-BR"/>
              </a:p>
            </p:txBody>
          </p:sp>
          <p:sp>
            <p:nvSpPr>
              <p:cNvPr id="50" name="Forma livre: Forma 49">
                <a:extLst>
                  <a:ext uri="{FF2B5EF4-FFF2-40B4-BE49-F238E27FC236}">
                    <a16:creationId xmlns:a16="http://schemas.microsoft.com/office/drawing/2014/main" id="{4E2B0C16-9511-474C-B3A2-401F66A74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pPr rtl="0"/>
                <a:endParaRPr lang="pt-BR"/>
              </a:p>
            </p:txBody>
          </p:sp>
          <p:sp>
            <p:nvSpPr>
              <p:cNvPr id="51" name="Forma livre: Forma 50">
                <a:extLst>
                  <a:ext uri="{FF2B5EF4-FFF2-40B4-BE49-F238E27FC236}">
                    <a16:creationId xmlns:a16="http://schemas.microsoft.com/office/drawing/2014/main" id="{2D474A2B-3E8D-40C0-98CA-6697FC0EA99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pPr rtl="0"/>
                <a:endParaRPr lang="pt-BR"/>
              </a:p>
            </p:txBody>
          </p:sp>
          <p:sp>
            <p:nvSpPr>
              <p:cNvPr id="52" name="Forma livre: Forma 51">
                <a:extLst>
                  <a:ext uri="{FF2B5EF4-FFF2-40B4-BE49-F238E27FC236}">
                    <a16:creationId xmlns:a16="http://schemas.microsoft.com/office/drawing/2014/main" id="{B7AE6964-2C05-4058-A591-1EF146A33B6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pPr rtl="0"/>
                <a:endParaRPr lang="pt-BR"/>
              </a:p>
            </p:txBody>
          </p:sp>
          <p:sp>
            <p:nvSpPr>
              <p:cNvPr id="53" name="Forma livre: Forma 52">
                <a:extLst>
                  <a:ext uri="{FF2B5EF4-FFF2-40B4-BE49-F238E27FC236}">
                    <a16:creationId xmlns:a16="http://schemas.microsoft.com/office/drawing/2014/main" id="{33574087-63C5-4183-82FA-AC9A54AA793B}"/>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pPr rtl="0"/>
                <a:endParaRPr lang="pt-BR"/>
              </a:p>
            </p:txBody>
          </p:sp>
          <p:sp>
            <p:nvSpPr>
              <p:cNvPr id="54" name="Forma Livre: Forma 53">
                <a:extLst>
                  <a:ext uri="{FF2B5EF4-FFF2-40B4-BE49-F238E27FC236}">
                    <a16:creationId xmlns:a16="http://schemas.microsoft.com/office/drawing/2014/main" id="{BD162D94-709E-4257-90A5-A01CF9FCBA0A}"/>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pPr rtl="0"/>
                <a:endParaRPr lang="pt-BR"/>
              </a:p>
            </p:txBody>
          </p:sp>
          <p:sp>
            <p:nvSpPr>
              <p:cNvPr id="55" name="Forma livre: Forma 54">
                <a:extLst>
                  <a:ext uri="{FF2B5EF4-FFF2-40B4-BE49-F238E27FC236}">
                    <a16:creationId xmlns:a16="http://schemas.microsoft.com/office/drawing/2014/main" id="{B07825EA-21C0-423A-A0C9-9B747B200F06}"/>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pPr rtl="0"/>
                <a:endParaRPr lang="pt-BR"/>
              </a:p>
            </p:txBody>
          </p:sp>
        </p:grpSp>
        <p:sp>
          <p:nvSpPr>
            <p:cNvPr id="48" name="Forma Livre: Forma 47">
              <a:extLst>
                <a:ext uri="{FF2B5EF4-FFF2-40B4-BE49-F238E27FC236}">
                  <a16:creationId xmlns:a16="http://schemas.microsoft.com/office/drawing/2014/main" id="{9DD04C10-BC2D-45BD-BB64-35E600DDD78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a:p>
          </p:txBody>
        </p:sp>
      </p:grpSp>
      <p:pic>
        <p:nvPicPr>
          <p:cNvPr id="45" name="Espaço Reservado para Imagem 44">
            <a:extLst>
              <a:ext uri="{FF2B5EF4-FFF2-40B4-BE49-F238E27FC236}">
                <a16:creationId xmlns:a16="http://schemas.microsoft.com/office/drawing/2014/main" id="{F553846F-201F-4FAF-AA10-3D6114B2235A}"/>
              </a:ext>
            </a:extLst>
          </p:cNvPr>
          <p:cNvPicPr>
            <a:picLocks noGrp="1" noChangeAspect="1"/>
          </p:cNvPicPr>
          <p:nvPr>
            <p:ph type="pic" sz="quarter" idx="15"/>
          </p:nvPr>
        </p:nvPicPr>
        <p:blipFill rotWithShape="1">
          <a:blip r:embed="rId5"/>
          <a:srcRect t="7572" b="7572"/>
          <a:stretch/>
        </p:blipFill>
        <p:spPr>
          <a:xfrm>
            <a:off x="6803540" y="1828278"/>
            <a:ext cx="4818063" cy="2666624"/>
          </a:xfrm>
        </p:spPr>
      </p:pic>
      <p:pic>
        <p:nvPicPr>
          <p:cNvPr id="58" name="Áudio 57">
            <a:hlinkClick r:id="" action="ppaction://media"/>
            <a:extLst>
              <a:ext uri="{FF2B5EF4-FFF2-40B4-BE49-F238E27FC236}">
                <a16:creationId xmlns:a16="http://schemas.microsoft.com/office/drawing/2014/main" id="{6DDA32CC-E51B-42AF-AB3B-ADC8A429B8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64216937"/>
      </p:ext>
    </p:extLst>
  </p:cSld>
  <p:clrMapOvr>
    <a:masterClrMapping/>
  </p:clrMapOvr>
  <mc:AlternateContent xmlns:mc="http://schemas.openxmlformats.org/markup-compatibility/2006">
    <mc:Choice xmlns:p14="http://schemas.microsoft.com/office/powerpoint/2010/main" Requires="p14">
      <p:transition spd="slow" p14:dur="2000" advTm="36757"/>
    </mc:Choice>
    <mc:Fallback>
      <p:transition spd="slow" advTm="36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ítulo 77">
            <a:extLst>
              <a:ext uri="{FF2B5EF4-FFF2-40B4-BE49-F238E27FC236}">
                <a16:creationId xmlns:a16="http://schemas.microsoft.com/office/drawing/2014/main" id="{16FF3F7F-0FCE-41C0-AFCB-B82DA0F93C9D}"/>
              </a:ext>
            </a:extLst>
          </p:cNvPr>
          <p:cNvSpPr>
            <a:spLocks noGrp="1"/>
          </p:cNvSpPr>
          <p:nvPr>
            <p:ph type="title"/>
          </p:nvPr>
        </p:nvSpPr>
        <p:spPr>
          <a:xfrm>
            <a:off x="1075531" y="158840"/>
            <a:ext cx="4790032" cy="2779466"/>
          </a:xfrm>
        </p:spPr>
        <p:txBody>
          <a:bodyPr rtlCol="0"/>
          <a:lstStyle/>
          <a:p>
            <a:pPr rtl="0"/>
            <a:r>
              <a:rPr lang="pt-BR" dirty="0"/>
              <a:t>Método</a:t>
            </a:r>
          </a:p>
        </p:txBody>
      </p:sp>
      <p:sp>
        <p:nvSpPr>
          <p:cNvPr id="21" name="Espaço Reservado para Texto 20">
            <a:extLst>
              <a:ext uri="{FF2B5EF4-FFF2-40B4-BE49-F238E27FC236}">
                <a16:creationId xmlns:a16="http://schemas.microsoft.com/office/drawing/2014/main" id="{12624401-DD7F-41EC-8255-1B883631DF24}"/>
              </a:ext>
            </a:extLst>
          </p:cNvPr>
          <p:cNvSpPr>
            <a:spLocks noGrp="1"/>
          </p:cNvSpPr>
          <p:nvPr>
            <p:ph type="body" sz="quarter" idx="15"/>
          </p:nvPr>
        </p:nvSpPr>
        <p:spPr>
          <a:xfrm>
            <a:off x="6064947" y="168275"/>
            <a:ext cx="4790032" cy="2508250"/>
          </a:xfrm>
        </p:spPr>
        <p:txBody>
          <a:bodyPr rtlCol="0"/>
          <a:lstStyle/>
          <a:p>
            <a:pPr marL="285750" indent="-285750" rtl="0">
              <a:buFont typeface="Wingdings" panose="05000000000000000000" pitchFamily="2" charset="2"/>
              <a:buChar char="Ø"/>
            </a:pPr>
            <a:r>
              <a:rPr lang="pt-BR" dirty="0"/>
              <a:t>Foi criado um algoritmo para criação de um Grafo, a Função </a:t>
            </a:r>
            <a:r>
              <a:rPr lang="pt-BR" dirty="0" err="1"/>
              <a:t>Dijkstra</a:t>
            </a:r>
            <a:r>
              <a:rPr lang="pt-BR" dirty="0"/>
              <a:t>, Melhor Origem e a soma das menores distâncias.</a:t>
            </a:r>
          </a:p>
          <a:p>
            <a:pPr marL="285750" indent="-285750" rtl="0">
              <a:buFont typeface="Wingdings" panose="05000000000000000000" pitchFamily="2" charset="2"/>
              <a:buChar char="Ø"/>
            </a:pPr>
            <a:r>
              <a:rPr lang="pt-BR" dirty="0"/>
              <a:t>Com a Função </a:t>
            </a:r>
            <a:r>
              <a:rPr lang="pt-BR" dirty="0" err="1"/>
              <a:t>Dijkstra</a:t>
            </a:r>
            <a:r>
              <a:rPr lang="pt-BR" dirty="0"/>
              <a:t> foi obtido menores distâncias, que foram somadas por outra função, e com a Melhor Origem foi obtido o par de vértices.</a:t>
            </a:r>
          </a:p>
          <a:p>
            <a:pPr rtl="0"/>
            <a:endParaRPr lang="pt-BR" dirty="0"/>
          </a:p>
        </p:txBody>
      </p:sp>
      <p:sp>
        <p:nvSpPr>
          <p:cNvPr id="2" name="Espaço Reservado para Data 1">
            <a:extLst>
              <a:ext uri="{FF2B5EF4-FFF2-40B4-BE49-F238E27FC236}">
                <a16:creationId xmlns:a16="http://schemas.microsoft.com/office/drawing/2014/main" id="{BF75D855-4F99-4212-ACCC-5FDA1414EA64}"/>
              </a:ext>
            </a:extLst>
          </p:cNvPr>
          <p:cNvSpPr>
            <a:spLocks noGrp="1"/>
          </p:cNvSpPr>
          <p:nvPr>
            <p:ph type="dt" sz="half" idx="11"/>
          </p:nvPr>
        </p:nvSpPr>
        <p:spPr/>
        <p:txBody>
          <a:bodyPr rtlCol="0"/>
          <a:lstStyle/>
          <a:p>
            <a:r>
              <a:rPr lang="pt-BR" dirty="0"/>
              <a:t>1</a:t>
            </a:r>
            <a:r>
              <a:rPr lang="pt-BR" noProof="0" dirty="0"/>
              <a:t>7/06/2021</a:t>
            </a:r>
          </a:p>
          <a:p>
            <a:pPr rtl="0"/>
            <a:endParaRPr lang="pt-BR" dirty="0"/>
          </a:p>
        </p:txBody>
      </p:sp>
      <p:sp>
        <p:nvSpPr>
          <p:cNvPr id="3" name="Espaço Reservado para Rodapé 2">
            <a:extLst>
              <a:ext uri="{FF2B5EF4-FFF2-40B4-BE49-F238E27FC236}">
                <a16:creationId xmlns:a16="http://schemas.microsoft.com/office/drawing/2014/main" id="{8863152A-251D-42BB-96FE-4F3CC1897A1B}"/>
              </a:ext>
            </a:extLst>
          </p:cNvPr>
          <p:cNvSpPr>
            <a:spLocks noGrp="1"/>
          </p:cNvSpPr>
          <p:nvPr>
            <p:ph type="ftr" sz="quarter" idx="12"/>
          </p:nvPr>
        </p:nvSpPr>
        <p:spPr/>
        <p:txBody>
          <a:bodyPr rtlCol="0"/>
          <a:lstStyle/>
          <a:p>
            <a:r>
              <a:rPr lang="pt-BR" dirty="0"/>
              <a:t>Grafo</a:t>
            </a:r>
          </a:p>
          <a:p>
            <a:pPr rtl="0"/>
            <a:endParaRPr lang="pt-BR" dirty="0"/>
          </a:p>
        </p:txBody>
      </p:sp>
      <p:sp>
        <p:nvSpPr>
          <p:cNvPr id="4" name="Espaço Reservado para o Número do Slide 3">
            <a:extLst>
              <a:ext uri="{FF2B5EF4-FFF2-40B4-BE49-F238E27FC236}">
                <a16:creationId xmlns:a16="http://schemas.microsoft.com/office/drawing/2014/main" id="{78232D9B-1ACD-4116-A9A2-21EDA7FA7446}"/>
              </a:ext>
            </a:extLst>
          </p:cNvPr>
          <p:cNvSpPr>
            <a:spLocks noGrp="1"/>
          </p:cNvSpPr>
          <p:nvPr>
            <p:ph type="sldNum" sz="quarter" idx="13"/>
          </p:nvPr>
        </p:nvSpPr>
        <p:spPr/>
        <p:txBody>
          <a:bodyPr rtlCol="0"/>
          <a:lstStyle/>
          <a:p>
            <a:pPr rtl="0"/>
            <a:fld id="{73B850FF-6169-4056-8077-06FFA93A5366}" type="slidenum">
              <a:rPr lang="pt-BR" smtClean="0"/>
              <a:pPr rtl="0"/>
              <a:t>3</a:t>
            </a:fld>
            <a:endParaRPr lang="pt-BR"/>
          </a:p>
        </p:txBody>
      </p:sp>
      <p:pic>
        <p:nvPicPr>
          <p:cNvPr id="18" name="Imagem 17">
            <a:extLst>
              <a:ext uri="{FF2B5EF4-FFF2-40B4-BE49-F238E27FC236}">
                <a16:creationId xmlns:a16="http://schemas.microsoft.com/office/drawing/2014/main" id="{7504028B-C443-4BCD-9E69-EA4650054591}"/>
              </a:ext>
            </a:extLst>
          </p:cNvPr>
          <p:cNvPicPr>
            <a:picLocks noChangeAspect="1"/>
          </p:cNvPicPr>
          <p:nvPr/>
        </p:nvPicPr>
        <p:blipFill>
          <a:blip r:embed="rId5"/>
          <a:stretch>
            <a:fillRect/>
          </a:stretch>
        </p:blipFill>
        <p:spPr>
          <a:xfrm>
            <a:off x="1680842" y="2368826"/>
            <a:ext cx="4000500" cy="4062363"/>
          </a:xfrm>
          <a:prstGeom prst="rect">
            <a:avLst/>
          </a:prstGeom>
        </p:spPr>
      </p:pic>
      <p:pic>
        <p:nvPicPr>
          <p:cNvPr id="23" name="Imagem 22">
            <a:extLst>
              <a:ext uri="{FF2B5EF4-FFF2-40B4-BE49-F238E27FC236}">
                <a16:creationId xmlns:a16="http://schemas.microsoft.com/office/drawing/2014/main" id="{56107DB3-7289-4A8E-B782-D9C794785268}"/>
              </a:ext>
            </a:extLst>
          </p:cNvPr>
          <p:cNvPicPr>
            <a:picLocks noChangeAspect="1"/>
          </p:cNvPicPr>
          <p:nvPr/>
        </p:nvPicPr>
        <p:blipFill>
          <a:blip r:embed="rId6"/>
          <a:stretch>
            <a:fillRect/>
          </a:stretch>
        </p:blipFill>
        <p:spPr>
          <a:xfrm>
            <a:off x="5953919" y="2842670"/>
            <a:ext cx="4429327" cy="2672306"/>
          </a:xfrm>
          <a:prstGeom prst="rect">
            <a:avLst/>
          </a:prstGeom>
        </p:spPr>
      </p:pic>
      <p:pic>
        <p:nvPicPr>
          <p:cNvPr id="27" name="Áudio 26">
            <a:hlinkClick r:id="" action="ppaction://media"/>
            <a:extLst>
              <a:ext uri="{FF2B5EF4-FFF2-40B4-BE49-F238E27FC236}">
                <a16:creationId xmlns:a16="http://schemas.microsoft.com/office/drawing/2014/main" id="{5A34FAA5-8693-4CAC-8C91-B4885C2085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69475745"/>
      </p:ext>
    </p:extLst>
  </p:cSld>
  <p:clrMapOvr>
    <a:masterClrMapping/>
  </p:clrMapOvr>
  <mc:AlternateContent xmlns:mc="http://schemas.openxmlformats.org/markup-compatibility/2006">
    <mc:Choice xmlns:p14="http://schemas.microsoft.com/office/powerpoint/2010/main" Requires="p14">
      <p:transition spd="slow" p14:dur="2000" advTm="18661"/>
    </mc:Choice>
    <mc:Fallback>
      <p:transition spd="slow" advTm="18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008EA085-8D6A-4288-99D9-03A368AD97DF}"/>
              </a:ext>
            </a:extLst>
          </p:cNvPr>
          <p:cNvSpPr>
            <a:spLocks noGrp="1"/>
          </p:cNvSpPr>
          <p:nvPr>
            <p:ph type="title"/>
          </p:nvPr>
        </p:nvSpPr>
        <p:spPr>
          <a:xfrm>
            <a:off x="2922206" y="0"/>
            <a:ext cx="9988166" cy="1495403"/>
          </a:xfrm>
        </p:spPr>
        <p:txBody>
          <a:bodyPr rtlCol="0" anchor="ctr">
            <a:normAutofit/>
          </a:bodyPr>
          <a:lstStyle/>
          <a:p>
            <a:r>
              <a:rPr lang="pt-BR" dirty="0">
                <a:solidFill>
                  <a:srgbClr val="002060"/>
                </a:solidFill>
                <a:latin typeface="Consolas" panose="020B0609020204030204" pitchFamily="49" charset="0"/>
              </a:rPr>
              <a:t>Grafo</a:t>
            </a:r>
            <a:endParaRPr lang="pt-BR" b="0" dirty="0">
              <a:solidFill>
                <a:srgbClr val="002060"/>
              </a:solidFill>
              <a:effectLst/>
              <a:latin typeface="Consolas" panose="020B0609020204030204" pitchFamily="49" charset="0"/>
            </a:endParaRPr>
          </a:p>
        </p:txBody>
      </p:sp>
      <p:sp>
        <p:nvSpPr>
          <p:cNvPr id="3" name="Espaço Reservado para Data 2">
            <a:extLst>
              <a:ext uri="{FF2B5EF4-FFF2-40B4-BE49-F238E27FC236}">
                <a16:creationId xmlns:a16="http://schemas.microsoft.com/office/drawing/2014/main" id="{8F40EB3B-C3A7-4904-8C17-EF1BD83F1747}"/>
              </a:ext>
            </a:extLst>
          </p:cNvPr>
          <p:cNvSpPr>
            <a:spLocks noGrp="1"/>
          </p:cNvSpPr>
          <p:nvPr>
            <p:ph type="dt" sz="half" idx="10"/>
          </p:nvPr>
        </p:nvSpPr>
        <p:spPr>
          <a:xfrm>
            <a:off x="838200" y="6356350"/>
            <a:ext cx="2743200" cy="365125"/>
          </a:xfrm>
        </p:spPr>
        <p:txBody>
          <a:bodyPr rtlCol="0">
            <a:normAutofit/>
          </a:bodyPr>
          <a:lstStyle/>
          <a:p>
            <a:pPr>
              <a:spcAft>
                <a:spcPts val="600"/>
              </a:spcAft>
            </a:pPr>
            <a:r>
              <a:rPr lang="pt-BR" dirty="0"/>
              <a:t>1</a:t>
            </a:r>
            <a:r>
              <a:rPr lang="pt-BR" noProof="0" dirty="0"/>
              <a:t>7/06/2021</a:t>
            </a:r>
          </a:p>
          <a:p>
            <a:pPr rtl="0">
              <a:spcAft>
                <a:spcPts val="600"/>
              </a:spcAft>
            </a:pPr>
            <a:endParaRPr lang="pt-BR" dirty="0"/>
          </a:p>
        </p:txBody>
      </p:sp>
      <p:sp>
        <p:nvSpPr>
          <p:cNvPr id="4" name="Espaço Reservado para Rodapé 3">
            <a:extLst>
              <a:ext uri="{FF2B5EF4-FFF2-40B4-BE49-F238E27FC236}">
                <a16:creationId xmlns:a16="http://schemas.microsoft.com/office/drawing/2014/main" id="{4F762821-C50C-4708-AFC3-14D6F1B8A20F}"/>
              </a:ext>
            </a:extLst>
          </p:cNvPr>
          <p:cNvSpPr>
            <a:spLocks noGrp="1"/>
          </p:cNvSpPr>
          <p:nvPr>
            <p:ph type="ftr" sz="quarter" idx="11"/>
          </p:nvPr>
        </p:nvSpPr>
        <p:spPr>
          <a:xfrm>
            <a:off x="4038600" y="6356350"/>
            <a:ext cx="4114800" cy="365125"/>
          </a:xfrm>
        </p:spPr>
        <p:txBody>
          <a:bodyPr rtlCol="0">
            <a:normAutofit/>
          </a:bodyPr>
          <a:lstStyle/>
          <a:p>
            <a:pPr>
              <a:spcAft>
                <a:spcPts val="600"/>
              </a:spcAft>
            </a:pPr>
            <a:r>
              <a:rPr lang="pt-BR" dirty="0"/>
              <a:t>Grafo</a:t>
            </a:r>
          </a:p>
          <a:p>
            <a:pPr rtl="0">
              <a:spcAft>
                <a:spcPts val="600"/>
              </a:spcAft>
            </a:pPr>
            <a:endParaRPr lang="pt-BR" dirty="0"/>
          </a:p>
        </p:txBody>
      </p:sp>
      <p:sp>
        <p:nvSpPr>
          <p:cNvPr id="5" name="Espaço Reservado para o Número do Slide 4">
            <a:extLst>
              <a:ext uri="{FF2B5EF4-FFF2-40B4-BE49-F238E27FC236}">
                <a16:creationId xmlns:a16="http://schemas.microsoft.com/office/drawing/2014/main" id="{16419B17-91B6-4698-9B79-6D45CE183468}"/>
              </a:ext>
            </a:extLst>
          </p:cNvPr>
          <p:cNvSpPr>
            <a:spLocks noGrp="1"/>
          </p:cNvSpPr>
          <p:nvPr>
            <p:ph type="sldNum" sz="quarter" idx="12"/>
          </p:nvPr>
        </p:nvSpPr>
        <p:spPr>
          <a:xfrm>
            <a:off x="9906000" y="6356350"/>
            <a:ext cx="1447800" cy="365125"/>
          </a:xfrm>
        </p:spPr>
        <p:txBody>
          <a:bodyPr rtlCol="0">
            <a:normAutofit/>
          </a:bodyPr>
          <a:lstStyle/>
          <a:p>
            <a:pPr rtl="0">
              <a:spcAft>
                <a:spcPts val="600"/>
              </a:spcAft>
            </a:pPr>
            <a:fld id="{73B850FF-6169-4056-8077-06FFA93A5366}" type="slidenum">
              <a:rPr lang="pt-BR" smtClean="0"/>
              <a:pPr rtl="0">
                <a:spcAft>
                  <a:spcPts val="600"/>
                </a:spcAft>
              </a:pPr>
              <a:t>4</a:t>
            </a:fld>
            <a:endParaRPr lang="pt-BR"/>
          </a:p>
        </p:txBody>
      </p:sp>
      <p:sp>
        <p:nvSpPr>
          <p:cNvPr id="7" name="Subtítulo 6">
            <a:extLst>
              <a:ext uri="{FF2B5EF4-FFF2-40B4-BE49-F238E27FC236}">
                <a16:creationId xmlns:a16="http://schemas.microsoft.com/office/drawing/2014/main" id="{F12C40AA-00A2-4A25-9169-CE8DD027C01A}"/>
              </a:ext>
            </a:extLst>
          </p:cNvPr>
          <p:cNvSpPr txBox="1">
            <a:spLocks/>
          </p:cNvSpPr>
          <p:nvPr/>
        </p:nvSpPr>
        <p:spPr>
          <a:xfrm>
            <a:off x="1195452" y="2384474"/>
            <a:ext cx="5608088" cy="3785763"/>
          </a:xfrm>
          <a:prstGeom prst="rect">
            <a:avLst/>
          </a:prstGeom>
        </p:spPr>
        <p:txBody>
          <a:bodyPr rtlCol="0"/>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endParaRPr lang="pt-BR" sz="1400" dirty="0"/>
          </a:p>
        </p:txBody>
      </p:sp>
      <p:sp>
        <p:nvSpPr>
          <p:cNvPr id="9" name="Subtítulo 6">
            <a:extLst>
              <a:ext uri="{FF2B5EF4-FFF2-40B4-BE49-F238E27FC236}">
                <a16:creationId xmlns:a16="http://schemas.microsoft.com/office/drawing/2014/main" id="{21F08F0D-5030-4B87-9D67-6A1D55CCEFDE}"/>
              </a:ext>
            </a:extLst>
          </p:cNvPr>
          <p:cNvSpPr txBox="1">
            <a:spLocks/>
          </p:cNvSpPr>
          <p:nvPr/>
        </p:nvSpPr>
        <p:spPr>
          <a:xfrm>
            <a:off x="1898373" y="1495403"/>
            <a:ext cx="4830418" cy="3026901"/>
          </a:xfrm>
          <a:prstGeom prst="rect">
            <a:avLst/>
          </a:prstGeom>
        </p:spPr>
        <p:txBody>
          <a:bodyPr rtlCol="0"/>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1500" dirty="0"/>
          </a:p>
        </p:txBody>
      </p:sp>
      <p:sp>
        <p:nvSpPr>
          <p:cNvPr id="8" name="Rectangle 2">
            <a:extLst>
              <a:ext uri="{FF2B5EF4-FFF2-40B4-BE49-F238E27FC236}">
                <a16:creationId xmlns:a16="http://schemas.microsoft.com/office/drawing/2014/main" id="{9F629674-B3C2-4EB0-92CF-1400C274B367}"/>
              </a:ext>
            </a:extLst>
          </p:cNvPr>
          <p:cNvSpPr>
            <a:spLocks noChangeArrowheads="1"/>
          </p:cNvSpPr>
          <p:nvPr/>
        </p:nvSpPr>
        <p:spPr bwMode="auto">
          <a:xfrm>
            <a:off x="377687" y="790683"/>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FD08B80-DEF0-4FCF-A19F-3ACD5C9B8FD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en-US" sz="1800" b="0" i="0" u="none" strike="noStrike" cap="none" normalizeH="0" baseline="0" dirty="0">
              <a:ln>
                <a:noFill/>
              </a:ln>
              <a:solidFill>
                <a:schemeClr val="tx1"/>
              </a:solidFill>
              <a:effectLst/>
              <a:latin typeface="Arial" panose="020B0604020202020204" pitchFamily="34" charset="0"/>
            </a:endParaRPr>
          </a:p>
        </p:txBody>
      </p:sp>
      <p:pic>
        <p:nvPicPr>
          <p:cNvPr id="13" name="Imagem 12">
            <a:extLst>
              <a:ext uri="{FF2B5EF4-FFF2-40B4-BE49-F238E27FC236}">
                <a16:creationId xmlns:a16="http://schemas.microsoft.com/office/drawing/2014/main" id="{F0D32C9F-9A25-4603-9C41-043A133580B8}"/>
              </a:ext>
            </a:extLst>
          </p:cNvPr>
          <p:cNvPicPr>
            <a:picLocks noChangeAspect="1"/>
          </p:cNvPicPr>
          <p:nvPr/>
        </p:nvPicPr>
        <p:blipFill>
          <a:blip r:embed="rId5"/>
          <a:stretch>
            <a:fillRect/>
          </a:stretch>
        </p:blipFill>
        <p:spPr>
          <a:xfrm>
            <a:off x="2922206" y="1495403"/>
            <a:ext cx="4000500" cy="4062363"/>
          </a:xfrm>
          <a:prstGeom prst="rect">
            <a:avLst/>
          </a:prstGeom>
        </p:spPr>
      </p:pic>
      <p:pic>
        <p:nvPicPr>
          <p:cNvPr id="12" name="Áudio 11">
            <a:hlinkClick r:id="" action="ppaction://media"/>
            <a:extLst>
              <a:ext uri="{FF2B5EF4-FFF2-40B4-BE49-F238E27FC236}">
                <a16:creationId xmlns:a16="http://schemas.microsoft.com/office/drawing/2014/main" id="{ED79E247-2FBC-47B9-B725-5D33CE89BF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11552214"/>
      </p:ext>
    </p:extLst>
  </p:cSld>
  <p:clrMapOvr>
    <a:masterClrMapping/>
  </p:clrMapOvr>
  <mc:AlternateContent xmlns:mc="http://schemas.openxmlformats.org/markup-compatibility/2006">
    <mc:Choice xmlns:p14="http://schemas.microsoft.com/office/powerpoint/2010/main" Requires="p14">
      <p:transition spd="slow" p14:dur="2000" advTm="35842"/>
    </mc:Choice>
    <mc:Fallback>
      <p:transition spd="slow" advTm="35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008EA085-8D6A-4288-99D9-03A368AD97DF}"/>
              </a:ext>
            </a:extLst>
          </p:cNvPr>
          <p:cNvSpPr>
            <a:spLocks noGrp="1"/>
          </p:cNvSpPr>
          <p:nvPr>
            <p:ph type="title"/>
          </p:nvPr>
        </p:nvSpPr>
        <p:spPr>
          <a:xfrm>
            <a:off x="2922206" y="0"/>
            <a:ext cx="9988166" cy="1495403"/>
          </a:xfrm>
        </p:spPr>
        <p:txBody>
          <a:bodyPr rtlCol="0" anchor="ctr">
            <a:normAutofit/>
          </a:bodyPr>
          <a:lstStyle/>
          <a:p>
            <a:r>
              <a:rPr lang="pt-BR" dirty="0" err="1">
                <a:solidFill>
                  <a:srgbClr val="002060"/>
                </a:solidFill>
                <a:latin typeface="Consolas" panose="020B0609020204030204" pitchFamily="49" charset="0"/>
              </a:rPr>
              <a:t>D</a:t>
            </a:r>
            <a:r>
              <a:rPr lang="pt-BR" b="0" dirty="0" err="1">
                <a:solidFill>
                  <a:srgbClr val="002060"/>
                </a:solidFill>
                <a:effectLst/>
                <a:latin typeface="Consolas" panose="020B0609020204030204" pitchFamily="49" charset="0"/>
              </a:rPr>
              <a:t>ijkstra</a:t>
            </a:r>
            <a:endParaRPr lang="pt-BR" b="0" dirty="0">
              <a:solidFill>
                <a:srgbClr val="002060"/>
              </a:solidFill>
              <a:effectLst/>
              <a:latin typeface="Consolas" panose="020B0609020204030204" pitchFamily="49" charset="0"/>
            </a:endParaRPr>
          </a:p>
        </p:txBody>
      </p:sp>
      <p:sp>
        <p:nvSpPr>
          <p:cNvPr id="3" name="Espaço Reservado para Data 2">
            <a:extLst>
              <a:ext uri="{FF2B5EF4-FFF2-40B4-BE49-F238E27FC236}">
                <a16:creationId xmlns:a16="http://schemas.microsoft.com/office/drawing/2014/main" id="{8F40EB3B-C3A7-4904-8C17-EF1BD83F1747}"/>
              </a:ext>
            </a:extLst>
          </p:cNvPr>
          <p:cNvSpPr>
            <a:spLocks noGrp="1"/>
          </p:cNvSpPr>
          <p:nvPr>
            <p:ph type="dt" sz="half" idx="10"/>
          </p:nvPr>
        </p:nvSpPr>
        <p:spPr>
          <a:xfrm>
            <a:off x="838200" y="6356350"/>
            <a:ext cx="2743200" cy="365125"/>
          </a:xfrm>
        </p:spPr>
        <p:txBody>
          <a:bodyPr rtlCol="0">
            <a:normAutofit/>
          </a:bodyPr>
          <a:lstStyle/>
          <a:p>
            <a:pPr>
              <a:spcAft>
                <a:spcPts val="600"/>
              </a:spcAft>
            </a:pPr>
            <a:r>
              <a:rPr lang="pt-BR" dirty="0"/>
              <a:t>1</a:t>
            </a:r>
            <a:r>
              <a:rPr lang="pt-BR" noProof="0" dirty="0"/>
              <a:t>7/06/2021</a:t>
            </a:r>
          </a:p>
          <a:p>
            <a:pPr rtl="0">
              <a:spcAft>
                <a:spcPts val="600"/>
              </a:spcAft>
            </a:pPr>
            <a:endParaRPr lang="pt-BR" dirty="0"/>
          </a:p>
        </p:txBody>
      </p:sp>
      <p:sp>
        <p:nvSpPr>
          <p:cNvPr id="4" name="Espaço Reservado para Rodapé 3">
            <a:extLst>
              <a:ext uri="{FF2B5EF4-FFF2-40B4-BE49-F238E27FC236}">
                <a16:creationId xmlns:a16="http://schemas.microsoft.com/office/drawing/2014/main" id="{4F762821-C50C-4708-AFC3-14D6F1B8A20F}"/>
              </a:ext>
            </a:extLst>
          </p:cNvPr>
          <p:cNvSpPr>
            <a:spLocks noGrp="1"/>
          </p:cNvSpPr>
          <p:nvPr>
            <p:ph type="ftr" sz="quarter" idx="11"/>
          </p:nvPr>
        </p:nvSpPr>
        <p:spPr>
          <a:xfrm>
            <a:off x="4038600" y="6356350"/>
            <a:ext cx="4114800" cy="365125"/>
          </a:xfrm>
        </p:spPr>
        <p:txBody>
          <a:bodyPr rtlCol="0">
            <a:normAutofit/>
          </a:bodyPr>
          <a:lstStyle/>
          <a:p>
            <a:pPr>
              <a:spcAft>
                <a:spcPts val="600"/>
              </a:spcAft>
            </a:pPr>
            <a:r>
              <a:rPr lang="pt-BR" dirty="0"/>
              <a:t>Grafo</a:t>
            </a:r>
          </a:p>
          <a:p>
            <a:pPr rtl="0">
              <a:spcAft>
                <a:spcPts val="600"/>
              </a:spcAft>
            </a:pPr>
            <a:endParaRPr lang="pt-BR" dirty="0"/>
          </a:p>
        </p:txBody>
      </p:sp>
      <p:sp>
        <p:nvSpPr>
          <p:cNvPr id="5" name="Espaço Reservado para o Número do Slide 4">
            <a:extLst>
              <a:ext uri="{FF2B5EF4-FFF2-40B4-BE49-F238E27FC236}">
                <a16:creationId xmlns:a16="http://schemas.microsoft.com/office/drawing/2014/main" id="{16419B17-91B6-4698-9B79-6D45CE183468}"/>
              </a:ext>
            </a:extLst>
          </p:cNvPr>
          <p:cNvSpPr>
            <a:spLocks noGrp="1"/>
          </p:cNvSpPr>
          <p:nvPr>
            <p:ph type="sldNum" sz="quarter" idx="12"/>
          </p:nvPr>
        </p:nvSpPr>
        <p:spPr>
          <a:xfrm>
            <a:off x="9906000" y="6356350"/>
            <a:ext cx="1447800" cy="365125"/>
          </a:xfrm>
        </p:spPr>
        <p:txBody>
          <a:bodyPr rtlCol="0">
            <a:normAutofit/>
          </a:bodyPr>
          <a:lstStyle/>
          <a:p>
            <a:pPr rtl="0">
              <a:spcAft>
                <a:spcPts val="600"/>
              </a:spcAft>
            </a:pPr>
            <a:fld id="{73B850FF-6169-4056-8077-06FFA93A5366}" type="slidenum">
              <a:rPr lang="pt-BR" smtClean="0"/>
              <a:pPr rtl="0">
                <a:spcAft>
                  <a:spcPts val="600"/>
                </a:spcAft>
              </a:pPr>
              <a:t>5</a:t>
            </a:fld>
            <a:endParaRPr lang="pt-BR"/>
          </a:p>
        </p:txBody>
      </p:sp>
      <p:sp>
        <p:nvSpPr>
          <p:cNvPr id="7" name="Subtítulo 6">
            <a:extLst>
              <a:ext uri="{FF2B5EF4-FFF2-40B4-BE49-F238E27FC236}">
                <a16:creationId xmlns:a16="http://schemas.microsoft.com/office/drawing/2014/main" id="{F12C40AA-00A2-4A25-9169-CE8DD027C01A}"/>
              </a:ext>
            </a:extLst>
          </p:cNvPr>
          <p:cNvSpPr txBox="1">
            <a:spLocks/>
          </p:cNvSpPr>
          <p:nvPr/>
        </p:nvSpPr>
        <p:spPr>
          <a:xfrm>
            <a:off x="1195452" y="2384474"/>
            <a:ext cx="5608088" cy="3785763"/>
          </a:xfrm>
          <a:prstGeom prst="rect">
            <a:avLst/>
          </a:prstGeom>
        </p:spPr>
        <p:txBody>
          <a:bodyPr rtlCol="0"/>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endParaRPr lang="pt-BR" sz="1400" dirty="0"/>
          </a:p>
        </p:txBody>
      </p:sp>
      <p:sp>
        <p:nvSpPr>
          <p:cNvPr id="9" name="Subtítulo 6">
            <a:extLst>
              <a:ext uri="{FF2B5EF4-FFF2-40B4-BE49-F238E27FC236}">
                <a16:creationId xmlns:a16="http://schemas.microsoft.com/office/drawing/2014/main" id="{21F08F0D-5030-4B87-9D67-6A1D55CCEFDE}"/>
              </a:ext>
            </a:extLst>
          </p:cNvPr>
          <p:cNvSpPr txBox="1">
            <a:spLocks/>
          </p:cNvSpPr>
          <p:nvPr/>
        </p:nvSpPr>
        <p:spPr>
          <a:xfrm>
            <a:off x="1898373" y="1495403"/>
            <a:ext cx="4830418" cy="3026901"/>
          </a:xfrm>
          <a:prstGeom prst="rect">
            <a:avLst/>
          </a:prstGeom>
        </p:spPr>
        <p:txBody>
          <a:bodyPr rtlCol="0"/>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1500" dirty="0"/>
          </a:p>
        </p:txBody>
      </p:sp>
      <p:sp>
        <p:nvSpPr>
          <p:cNvPr id="8" name="Rectangle 2">
            <a:extLst>
              <a:ext uri="{FF2B5EF4-FFF2-40B4-BE49-F238E27FC236}">
                <a16:creationId xmlns:a16="http://schemas.microsoft.com/office/drawing/2014/main" id="{9F629674-B3C2-4EB0-92CF-1400C274B367}"/>
              </a:ext>
            </a:extLst>
          </p:cNvPr>
          <p:cNvSpPr>
            <a:spLocks noChangeArrowheads="1"/>
          </p:cNvSpPr>
          <p:nvPr/>
        </p:nvSpPr>
        <p:spPr bwMode="auto">
          <a:xfrm>
            <a:off x="377687" y="790683"/>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FD08B80-DEF0-4FCF-A19F-3ACD5C9B8FD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en-US" sz="1800" b="0" i="0" u="none" strike="noStrike" cap="none" normalizeH="0" baseline="0" dirty="0">
              <a:ln>
                <a:noFill/>
              </a:ln>
              <a:solidFill>
                <a:schemeClr val="tx1"/>
              </a:solidFill>
              <a:effectLst/>
              <a:latin typeface="Arial" panose="020B0604020202020204" pitchFamily="34" charset="0"/>
            </a:endParaRPr>
          </a:p>
        </p:txBody>
      </p:sp>
      <p:sp>
        <p:nvSpPr>
          <p:cNvPr id="14" name="CaixaDeTexto 13">
            <a:extLst>
              <a:ext uri="{FF2B5EF4-FFF2-40B4-BE49-F238E27FC236}">
                <a16:creationId xmlns:a16="http://schemas.microsoft.com/office/drawing/2014/main" id="{186510CE-C3A0-46D6-8D18-F155BFDCDFA9}"/>
              </a:ext>
            </a:extLst>
          </p:cNvPr>
          <p:cNvSpPr txBox="1"/>
          <p:nvPr/>
        </p:nvSpPr>
        <p:spPr>
          <a:xfrm>
            <a:off x="1605650" y="2384474"/>
            <a:ext cx="5337313" cy="2031325"/>
          </a:xfrm>
          <a:prstGeom prst="rect">
            <a:avLst/>
          </a:prstGeom>
          <a:noFill/>
        </p:spPr>
        <p:txBody>
          <a:bodyPr wrap="square">
            <a:spAutoFit/>
          </a:bodyPr>
          <a:lstStyle/>
          <a:p>
            <a:r>
              <a:rPr lang="pt-BR" b="0" i="0" dirty="0">
                <a:solidFill>
                  <a:srgbClr val="002060"/>
                </a:solidFill>
                <a:effectLst/>
              </a:rPr>
              <a:t>Este algoritmo parte de uma estimativa inicial para o custo mínimo e vai sucessivamente ajustando esta estimativa. Ele considera que um vértice estará fechado quando já tiver sido obtido um caminho de custo mínimo do vértice tomado como raiz da busca até ele. Caso contrário ele dito estar aberto.</a:t>
            </a:r>
          </a:p>
        </p:txBody>
      </p:sp>
      <p:pic>
        <p:nvPicPr>
          <p:cNvPr id="1026" name="Picture 2" descr="Algoritmo de Dijkstra – Wikipédia, a enciclopédia livre">
            <a:extLst>
              <a:ext uri="{FF2B5EF4-FFF2-40B4-BE49-F238E27FC236}">
                <a16:creationId xmlns:a16="http://schemas.microsoft.com/office/drawing/2014/main" id="{15110EC9-9271-452E-9D8B-56CAD6F1F35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2162805"/>
            <a:ext cx="2695575" cy="2114550"/>
          </a:xfrm>
          <a:prstGeom prst="rect">
            <a:avLst/>
          </a:prstGeom>
          <a:noFill/>
          <a:extLst>
            <a:ext uri="{909E8E84-426E-40DD-AFC4-6F175D3DCCD1}">
              <a14:hiddenFill xmlns:a14="http://schemas.microsoft.com/office/drawing/2010/main">
                <a:solidFill>
                  <a:srgbClr val="FFFFFF"/>
                </a:solidFill>
              </a14:hiddenFill>
            </a:ext>
          </a:extLst>
        </p:spPr>
      </p:pic>
      <p:pic>
        <p:nvPicPr>
          <p:cNvPr id="2" name="Áudio 1">
            <a:hlinkClick r:id="" action="ppaction://media"/>
            <a:extLst>
              <a:ext uri="{FF2B5EF4-FFF2-40B4-BE49-F238E27FC236}">
                <a16:creationId xmlns:a16="http://schemas.microsoft.com/office/drawing/2014/main" id="{5B3C5AE8-AD69-4254-BDFA-791F52869D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48361360"/>
      </p:ext>
    </p:extLst>
  </p:cSld>
  <p:clrMapOvr>
    <a:masterClrMapping/>
  </p:clrMapOvr>
  <mc:AlternateContent xmlns:mc="http://schemas.openxmlformats.org/markup-compatibility/2006">
    <mc:Choice xmlns:p14="http://schemas.microsoft.com/office/powerpoint/2010/main" Requires="p14">
      <p:transition spd="slow" p14:dur="2000" advTm="37992"/>
    </mc:Choice>
    <mc:Fallback>
      <p:transition spd="slow" advTm="37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008EA085-8D6A-4288-99D9-03A368AD97DF}"/>
              </a:ext>
            </a:extLst>
          </p:cNvPr>
          <p:cNvSpPr>
            <a:spLocks noGrp="1"/>
          </p:cNvSpPr>
          <p:nvPr>
            <p:ph type="title"/>
          </p:nvPr>
        </p:nvSpPr>
        <p:spPr>
          <a:xfrm>
            <a:off x="2922206" y="0"/>
            <a:ext cx="9988166" cy="1495403"/>
          </a:xfrm>
        </p:spPr>
        <p:txBody>
          <a:bodyPr rtlCol="0" anchor="ctr">
            <a:normAutofit/>
          </a:bodyPr>
          <a:lstStyle/>
          <a:p>
            <a:r>
              <a:rPr lang="pt-BR" dirty="0" err="1">
                <a:solidFill>
                  <a:srgbClr val="002060"/>
                </a:solidFill>
                <a:latin typeface="Consolas" panose="020B0609020204030204" pitchFamily="49" charset="0"/>
              </a:rPr>
              <a:t>D</a:t>
            </a:r>
            <a:r>
              <a:rPr lang="pt-BR" b="0" dirty="0" err="1">
                <a:solidFill>
                  <a:srgbClr val="002060"/>
                </a:solidFill>
                <a:effectLst/>
                <a:latin typeface="Consolas" panose="020B0609020204030204" pitchFamily="49" charset="0"/>
              </a:rPr>
              <a:t>ijkstra</a:t>
            </a:r>
            <a:endParaRPr lang="pt-BR" b="0" dirty="0">
              <a:solidFill>
                <a:srgbClr val="002060"/>
              </a:solidFill>
              <a:effectLst/>
              <a:latin typeface="Consolas" panose="020B0609020204030204" pitchFamily="49" charset="0"/>
            </a:endParaRPr>
          </a:p>
        </p:txBody>
      </p:sp>
      <p:sp>
        <p:nvSpPr>
          <p:cNvPr id="3" name="Espaço Reservado para Data 2">
            <a:extLst>
              <a:ext uri="{FF2B5EF4-FFF2-40B4-BE49-F238E27FC236}">
                <a16:creationId xmlns:a16="http://schemas.microsoft.com/office/drawing/2014/main" id="{8F40EB3B-C3A7-4904-8C17-EF1BD83F1747}"/>
              </a:ext>
            </a:extLst>
          </p:cNvPr>
          <p:cNvSpPr>
            <a:spLocks noGrp="1"/>
          </p:cNvSpPr>
          <p:nvPr>
            <p:ph type="dt" sz="half" idx="10"/>
          </p:nvPr>
        </p:nvSpPr>
        <p:spPr>
          <a:xfrm>
            <a:off x="838200" y="6356350"/>
            <a:ext cx="2743200" cy="365125"/>
          </a:xfrm>
        </p:spPr>
        <p:txBody>
          <a:bodyPr rtlCol="0">
            <a:normAutofit/>
          </a:bodyPr>
          <a:lstStyle/>
          <a:p>
            <a:pPr>
              <a:spcAft>
                <a:spcPts val="600"/>
              </a:spcAft>
            </a:pPr>
            <a:r>
              <a:rPr lang="pt-BR" dirty="0"/>
              <a:t>1</a:t>
            </a:r>
            <a:r>
              <a:rPr lang="pt-BR" noProof="0" dirty="0"/>
              <a:t>7/06/2021</a:t>
            </a:r>
          </a:p>
          <a:p>
            <a:pPr rtl="0">
              <a:spcAft>
                <a:spcPts val="600"/>
              </a:spcAft>
            </a:pPr>
            <a:endParaRPr lang="pt-BR" dirty="0"/>
          </a:p>
        </p:txBody>
      </p:sp>
      <p:sp>
        <p:nvSpPr>
          <p:cNvPr id="4" name="Espaço Reservado para Rodapé 3">
            <a:extLst>
              <a:ext uri="{FF2B5EF4-FFF2-40B4-BE49-F238E27FC236}">
                <a16:creationId xmlns:a16="http://schemas.microsoft.com/office/drawing/2014/main" id="{4F762821-C50C-4708-AFC3-14D6F1B8A20F}"/>
              </a:ext>
            </a:extLst>
          </p:cNvPr>
          <p:cNvSpPr>
            <a:spLocks noGrp="1"/>
          </p:cNvSpPr>
          <p:nvPr>
            <p:ph type="ftr" sz="quarter" idx="11"/>
          </p:nvPr>
        </p:nvSpPr>
        <p:spPr>
          <a:xfrm>
            <a:off x="4038600" y="6356350"/>
            <a:ext cx="4114800" cy="365125"/>
          </a:xfrm>
        </p:spPr>
        <p:txBody>
          <a:bodyPr rtlCol="0">
            <a:normAutofit/>
          </a:bodyPr>
          <a:lstStyle/>
          <a:p>
            <a:pPr>
              <a:spcAft>
                <a:spcPts val="600"/>
              </a:spcAft>
            </a:pPr>
            <a:r>
              <a:rPr lang="pt-BR" dirty="0"/>
              <a:t>Grafo</a:t>
            </a:r>
          </a:p>
          <a:p>
            <a:pPr rtl="0">
              <a:spcAft>
                <a:spcPts val="600"/>
              </a:spcAft>
            </a:pPr>
            <a:endParaRPr lang="pt-BR" dirty="0"/>
          </a:p>
        </p:txBody>
      </p:sp>
      <p:sp>
        <p:nvSpPr>
          <p:cNvPr id="5" name="Espaço Reservado para o Número do Slide 4">
            <a:extLst>
              <a:ext uri="{FF2B5EF4-FFF2-40B4-BE49-F238E27FC236}">
                <a16:creationId xmlns:a16="http://schemas.microsoft.com/office/drawing/2014/main" id="{16419B17-91B6-4698-9B79-6D45CE183468}"/>
              </a:ext>
            </a:extLst>
          </p:cNvPr>
          <p:cNvSpPr>
            <a:spLocks noGrp="1"/>
          </p:cNvSpPr>
          <p:nvPr>
            <p:ph type="sldNum" sz="quarter" idx="12"/>
          </p:nvPr>
        </p:nvSpPr>
        <p:spPr>
          <a:xfrm>
            <a:off x="9906000" y="6356350"/>
            <a:ext cx="1447800" cy="365125"/>
          </a:xfrm>
        </p:spPr>
        <p:txBody>
          <a:bodyPr rtlCol="0">
            <a:normAutofit/>
          </a:bodyPr>
          <a:lstStyle/>
          <a:p>
            <a:pPr rtl="0">
              <a:spcAft>
                <a:spcPts val="600"/>
              </a:spcAft>
            </a:pPr>
            <a:fld id="{73B850FF-6169-4056-8077-06FFA93A5366}" type="slidenum">
              <a:rPr lang="pt-BR" smtClean="0"/>
              <a:pPr rtl="0">
                <a:spcAft>
                  <a:spcPts val="600"/>
                </a:spcAft>
              </a:pPr>
              <a:t>6</a:t>
            </a:fld>
            <a:endParaRPr lang="pt-BR"/>
          </a:p>
        </p:txBody>
      </p:sp>
      <p:sp>
        <p:nvSpPr>
          <p:cNvPr id="7" name="Subtítulo 6">
            <a:extLst>
              <a:ext uri="{FF2B5EF4-FFF2-40B4-BE49-F238E27FC236}">
                <a16:creationId xmlns:a16="http://schemas.microsoft.com/office/drawing/2014/main" id="{F12C40AA-00A2-4A25-9169-CE8DD027C01A}"/>
              </a:ext>
            </a:extLst>
          </p:cNvPr>
          <p:cNvSpPr txBox="1">
            <a:spLocks/>
          </p:cNvSpPr>
          <p:nvPr/>
        </p:nvSpPr>
        <p:spPr>
          <a:xfrm>
            <a:off x="1195452" y="2384474"/>
            <a:ext cx="5608088" cy="3785763"/>
          </a:xfrm>
          <a:prstGeom prst="rect">
            <a:avLst/>
          </a:prstGeom>
        </p:spPr>
        <p:txBody>
          <a:bodyPr rtlCol="0"/>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endParaRPr lang="pt-BR" sz="1400" dirty="0"/>
          </a:p>
        </p:txBody>
      </p:sp>
      <p:sp>
        <p:nvSpPr>
          <p:cNvPr id="9" name="Subtítulo 6">
            <a:extLst>
              <a:ext uri="{FF2B5EF4-FFF2-40B4-BE49-F238E27FC236}">
                <a16:creationId xmlns:a16="http://schemas.microsoft.com/office/drawing/2014/main" id="{21F08F0D-5030-4B87-9D67-6A1D55CCEFDE}"/>
              </a:ext>
            </a:extLst>
          </p:cNvPr>
          <p:cNvSpPr txBox="1">
            <a:spLocks/>
          </p:cNvSpPr>
          <p:nvPr/>
        </p:nvSpPr>
        <p:spPr>
          <a:xfrm>
            <a:off x="1898373" y="1495403"/>
            <a:ext cx="4830418" cy="3026901"/>
          </a:xfrm>
          <a:prstGeom prst="rect">
            <a:avLst/>
          </a:prstGeom>
        </p:spPr>
        <p:txBody>
          <a:bodyPr rtlCol="0"/>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1500" dirty="0"/>
          </a:p>
        </p:txBody>
      </p:sp>
      <p:sp>
        <p:nvSpPr>
          <p:cNvPr id="8" name="Rectangle 2">
            <a:extLst>
              <a:ext uri="{FF2B5EF4-FFF2-40B4-BE49-F238E27FC236}">
                <a16:creationId xmlns:a16="http://schemas.microsoft.com/office/drawing/2014/main" id="{9F629674-B3C2-4EB0-92CF-1400C274B367}"/>
              </a:ext>
            </a:extLst>
          </p:cNvPr>
          <p:cNvSpPr>
            <a:spLocks noChangeArrowheads="1"/>
          </p:cNvSpPr>
          <p:nvPr/>
        </p:nvSpPr>
        <p:spPr bwMode="auto">
          <a:xfrm>
            <a:off x="377687" y="790683"/>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FD08B80-DEF0-4FCF-A19F-3ACD5C9B8FD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en-US" sz="1800" b="0" i="0" u="none" strike="noStrike" cap="none" normalizeH="0" baseline="0" dirty="0">
              <a:ln>
                <a:noFill/>
              </a:ln>
              <a:solidFill>
                <a:schemeClr val="tx1"/>
              </a:solidFill>
              <a:effectLst/>
              <a:latin typeface="Arial" panose="020B0604020202020204" pitchFamily="34" charset="0"/>
            </a:endParaRPr>
          </a:p>
        </p:txBody>
      </p:sp>
      <p:pic>
        <p:nvPicPr>
          <p:cNvPr id="11" name="Imagem 10">
            <a:extLst>
              <a:ext uri="{FF2B5EF4-FFF2-40B4-BE49-F238E27FC236}">
                <a16:creationId xmlns:a16="http://schemas.microsoft.com/office/drawing/2014/main" id="{FD3D55A8-9B67-4286-A162-747AA91DA9AC}"/>
              </a:ext>
            </a:extLst>
          </p:cNvPr>
          <p:cNvPicPr>
            <a:picLocks noChangeAspect="1"/>
          </p:cNvPicPr>
          <p:nvPr/>
        </p:nvPicPr>
        <p:blipFill>
          <a:blip r:embed="rId5"/>
          <a:stretch>
            <a:fillRect/>
          </a:stretch>
        </p:blipFill>
        <p:spPr>
          <a:xfrm>
            <a:off x="916833" y="1144964"/>
            <a:ext cx="5329133" cy="5118329"/>
          </a:xfrm>
          <a:prstGeom prst="rect">
            <a:avLst/>
          </a:prstGeom>
        </p:spPr>
      </p:pic>
      <p:pic>
        <p:nvPicPr>
          <p:cNvPr id="13" name="Imagem 12">
            <a:extLst>
              <a:ext uri="{FF2B5EF4-FFF2-40B4-BE49-F238E27FC236}">
                <a16:creationId xmlns:a16="http://schemas.microsoft.com/office/drawing/2014/main" id="{05E65794-E9D6-4FA8-A3B3-F3F87873BF7A}"/>
              </a:ext>
            </a:extLst>
          </p:cNvPr>
          <p:cNvPicPr>
            <a:picLocks noChangeAspect="1"/>
          </p:cNvPicPr>
          <p:nvPr/>
        </p:nvPicPr>
        <p:blipFill>
          <a:blip r:embed="rId6"/>
          <a:stretch>
            <a:fillRect/>
          </a:stretch>
        </p:blipFill>
        <p:spPr>
          <a:xfrm>
            <a:off x="5835600" y="1051908"/>
            <a:ext cx="5095021" cy="5118330"/>
          </a:xfrm>
          <a:prstGeom prst="rect">
            <a:avLst/>
          </a:prstGeom>
        </p:spPr>
      </p:pic>
      <p:pic>
        <p:nvPicPr>
          <p:cNvPr id="15" name="Áudio 14">
            <a:hlinkClick r:id="" action="ppaction://media"/>
            <a:extLst>
              <a:ext uri="{FF2B5EF4-FFF2-40B4-BE49-F238E27FC236}">
                <a16:creationId xmlns:a16="http://schemas.microsoft.com/office/drawing/2014/main" id="{5BC5B5F8-4770-4E79-8BED-4D8A215CF0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52718564"/>
      </p:ext>
    </p:extLst>
  </p:cSld>
  <p:clrMapOvr>
    <a:masterClrMapping/>
  </p:clrMapOvr>
  <mc:AlternateContent xmlns:mc="http://schemas.openxmlformats.org/markup-compatibility/2006">
    <mc:Choice xmlns:p14="http://schemas.microsoft.com/office/powerpoint/2010/main" Requires="p14">
      <p:transition spd="slow" p14:dur="2000" advTm="60513"/>
    </mc:Choice>
    <mc:Fallback>
      <p:transition spd="slow" advTm="60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008EA085-8D6A-4288-99D9-03A368AD97DF}"/>
              </a:ext>
            </a:extLst>
          </p:cNvPr>
          <p:cNvSpPr>
            <a:spLocks noGrp="1"/>
          </p:cNvSpPr>
          <p:nvPr>
            <p:ph type="title"/>
          </p:nvPr>
        </p:nvSpPr>
        <p:spPr>
          <a:xfrm>
            <a:off x="2922206" y="0"/>
            <a:ext cx="9988166" cy="1495403"/>
          </a:xfrm>
        </p:spPr>
        <p:txBody>
          <a:bodyPr rtlCol="0" anchor="ctr">
            <a:normAutofit/>
          </a:bodyPr>
          <a:lstStyle/>
          <a:p>
            <a:r>
              <a:rPr lang="pt-BR" b="0" dirty="0">
                <a:solidFill>
                  <a:srgbClr val="002060"/>
                </a:solidFill>
                <a:effectLst/>
                <a:latin typeface="Consolas" panose="020B0609020204030204" pitchFamily="49" charset="0"/>
              </a:rPr>
              <a:t>Obter Soma das Menores Distâncias</a:t>
            </a:r>
          </a:p>
        </p:txBody>
      </p:sp>
      <p:sp>
        <p:nvSpPr>
          <p:cNvPr id="3" name="Espaço Reservado para Data 2">
            <a:extLst>
              <a:ext uri="{FF2B5EF4-FFF2-40B4-BE49-F238E27FC236}">
                <a16:creationId xmlns:a16="http://schemas.microsoft.com/office/drawing/2014/main" id="{8F40EB3B-C3A7-4904-8C17-EF1BD83F1747}"/>
              </a:ext>
            </a:extLst>
          </p:cNvPr>
          <p:cNvSpPr>
            <a:spLocks noGrp="1"/>
          </p:cNvSpPr>
          <p:nvPr>
            <p:ph type="dt" sz="half" idx="10"/>
          </p:nvPr>
        </p:nvSpPr>
        <p:spPr>
          <a:xfrm>
            <a:off x="838200" y="6356350"/>
            <a:ext cx="2743200" cy="365125"/>
          </a:xfrm>
        </p:spPr>
        <p:txBody>
          <a:bodyPr rtlCol="0">
            <a:normAutofit/>
          </a:bodyPr>
          <a:lstStyle/>
          <a:p>
            <a:pPr>
              <a:spcAft>
                <a:spcPts val="600"/>
              </a:spcAft>
            </a:pPr>
            <a:r>
              <a:rPr lang="pt-BR" dirty="0"/>
              <a:t>1</a:t>
            </a:r>
            <a:r>
              <a:rPr lang="pt-BR" noProof="0" dirty="0"/>
              <a:t>7/06/2021</a:t>
            </a:r>
          </a:p>
          <a:p>
            <a:pPr rtl="0">
              <a:spcAft>
                <a:spcPts val="600"/>
              </a:spcAft>
            </a:pPr>
            <a:endParaRPr lang="pt-BR" dirty="0"/>
          </a:p>
        </p:txBody>
      </p:sp>
      <p:sp>
        <p:nvSpPr>
          <p:cNvPr id="4" name="Espaço Reservado para Rodapé 3">
            <a:extLst>
              <a:ext uri="{FF2B5EF4-FFF2-40B4-BE49-F238E27FC236}">
                <a16:creationId xmlns:a16="http://schemas.microsoft.com/office/drawing/2014/main" id="{4F762821-C50C-4708-AFC3-14D6F1B8A20F}"/>
              </a:ext>
            </a:extLst>
          </p:cNvPr>
          <p:cNvSpPr>
            <a:spLocks noGrp="1"/>
          </p:cNvSpPr>
          <p:nvPr>
            <p:ph type="ftr" sz="quarter" idx="11"/>
          </p:nvPr>
        </p:nvSpPr>
        <p:spPr>
          <a:xfrm>
            <a:off x="4038600" y="6356350"/>
            <a:ext cx="4114800" cy="365125"/>
          </a:xfrm>
        </p:spPr>
        <p:txBody>
          <a:bodyPr rtlCol="0">
            <a:normAutofit/>
          </a:bodyPr>
          <a:lstStyle/>
          <a:p>
            <a:pPr>
              <a:spcAft>
                <a:spcPts val="600"/>
              </a:spcAft>
            </a:pPr>
            <a:r>
              <a:rPr lang="pt-BR" dirty="0"/>
              <a:t>Grafo</a:t>
            </a:r>
          </a:p>
          <a:p>
            <a:pPr rtl="0">
              <a:spcAft>
                <a:spcPts val="600"/>
              </a:spcAft>
            </a:pPr>
            <a:endParaRPr lang="pt-BR" dirty="0"/>
          </a:p>
        </p:txBody>
      </p:sp>
      <p:sp>
        <p:nvSpPr>
          <p:cNvPr id="5" name="Espaço Reservado para o Número do Slide 4">
            <a:extLst>
              <a:ext uri="{FF2B5EF4-FFF2-40B4-BE49-F238E27FC236}">
                <a16:creationId xmlns:a16="http://schemas.microsoft.com/office/drawing/2014/main" id="{16419B17-91B6-4698-9B79-6D45CE183468}"/>
              </a:ext>
            </a:extLst>
          </p:cNvPr>
          <p:cNvSpPr>
            <a:spLocks noGrp="1"/>
          </p:cNvSpPr>
          <p:nvPr>
            <p:ph type="sldNum" sz="quarter" idx="12"/>
          </p:nvPr>
        </p:nvSpPr>
        <p:spPr>
          <a:xfrm>
            <a:off x="9906000" y="6356350"/>
            <a:ext cx="1447800" cy="365125"/>
          </a:xfrm>
        </p:spPr>
        <p:txBody>
          <a:bodyPr rtlCol="0">
            <a:normAutofit/>
          </a:bodyPr>
          <a:lstStyle/>
          <a:p>
            <a:pPr rtl="0">
              <a:spcAft>
                <a:spcPts val="600"/>
              </a:spcAft>
            </a:pPr>
            <a:fld id="{73B850FF-6169-4056-8077-06FFA93A5366}" type="slidenum">
              <a:rPr lang="pt-BR" smtClean="0"/>
              <a:pPr rtl="0">
                <a:spcAft>
                  <a:spcPts val="600"/>
                </a:spcAft>
              </a:pPr>
              <a:t>7</a:t>
            </a:fld>
            <a:endParaRPr lang="pt-BR"/>
          </a:p>
        </p:txBody>
      </p:sp>
      <p:sp>
        <p:nvSpPr>
          <p:cNvPr id="7" name="Subtítulo 6">
            <a:extLst>
              <a:ext uri="{FF2B5EF4-FFF2-40B4-BE49-F238E27FC236}">
                <a16:creationId xmlns:a16="http://schemas.microsoft.com/office/drawing/2014/main" id="{F12C40AA-00A2-4A25-9169-CE8DD027C01A}"/>
              </a:ext>
            </a:extLst>
          </p:cNvPr>
          <p:cNvSpPr txBox="1">
            <a:spLocks/>
          </p:cNvSpPr>
          <p:nvPr/>
        </p:nvSpPr>
        <p:spPr>
          <a:xfrm>
            <a:off x="1195452" y="2384474"/>
            <a:ext cx="5608088" cy="3785763"/>
          </a:xfrm>
          <a:prstGeom prst="rect">
            <a:avLst/>
          </a:prstGeom>
        </p:spPr>
        <p:txBody>
          <a:bodyPr rtlCol="0"/>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endParaRPr lang="pt-BR" sz="1400" dirty="0"/>
          </a:p>
        </p:txBody>
      </p:sp>
      <p:sp>
        <p:nvSpPr>
          <p:cNvPr id="9" name="Subtítulo 6">
            <a:extLst>
              <a:ext uri="{FF2B5EF4-FFF2-40B4-BE49-F238E27FC236}">
                <a16:creationId xmlns:a16="http://schemas.microsoft.com/office/drawing/2014/main" id="{21F08F0D-5030-4B87-9D67-6A1D55CCEFDE}"/>
              </a:ext>
            </a:extLst>
          </p:cNvPr>
          <p:cNvSpPr txBox="1">
            <a:spLocks/>
          </p:cNvSpPr>
          <p:nvPr/>
        </p:nvSpPr>
        <p:spPr>
          <a:xfrm>
            <a:off x="1973122" y="1513450"/>
            <a:ext cx="4830418" cy="3026901"/>
          </a:xfrm>
          <a:prstGeom prst="rect">
            <a:avLst/>
          </a:prstGeom>
        </p:spPr>
        <p:txBody>
          <a:bodyPr rtlCol="0"/>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1500" dirty="0"/>
          </a:p>
        </p:txBody>
      </p:sp>
      <p:sp>
        <p:nvSpPr>
          <p:cNvPr id="8" name="Rectangle 2">
            <a:extLst>
              <a:ext uri="{FF2B5EF4-FFF2-40B4-BE49-F238E27FC236}">
                <a16:creationId xmlns:a16="http://schemas.microsoft.com/office/drawing/2014/main" id="{9F629674-B3C2-4EB0-92CF-1400C274B367}"/>
              </a:ext>
            </a:extLst>
          </p:cNvPr>
          <p:cNvSpPr>
            <a:spLocks noChangeArrowheads="1"/>
          </p:cNvSpPr>
          <p:nvPr/>
        </p:nvSpPr>
        <p:spPr bwMode="auto">
          <a:xfrm>
            <a:off x="377687" y="790683"/>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FD08B80-DEF0-4FCF-A19F-3ACD5C9B8FD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en-US" sz="1800" b="0" i="0" u="none" strike="noStrike" cap="none" normalizeH="0" baseline="0" dirty="0">
              <a:ln>
                <a:noFill/>
              </a:ln>
              <a:solidFill>
                <a:schemeClr val="tx1"/>
              </a:solidFill>
              <a:effectLst/>
              <a:latin typeface="Arial" panose="020B0604020202020204" pitchFamily="34" charset="0"/>
            </a:endParaRPr>
          </a:p>
        </p:txBody>
      </p:sp>
      <p:sp>
        <p:nvSpPr>
          <p:cNvPr id="12" name="CaixaDeTexto 11">
            <a:extLst>
              <a:ext uri="{FF2B5EF4-FFF2-40B4-BE49-F238E27FC236}">
                <a16:creationId xmlns:a16="http://schemas.microsoft.com/office/drawing/2014/main" id="{6DEACEE6-3A99-4A30-8558-9518E6E29BC2}"/>
              </a:ext>
            </a:extLst>
          </p:cNvPr>
          <p:cNvSpPr txBox="1"/>
          <p:nvPr/>
        </p:nvSpPr>
        <p:spPr>
          <a:xfrm>
            <a:off x="263384" y="3354025"/>
            <a:ext cx="3419475" cy="1477328"/>
          </a:xfrm>
          <a:prstGeom prst="rect">
            <a:avLst/>
          </a:prstGeom>
          <a:noFill/>
        </p:spPr>
        <p:txBody>
          <a:bodyPr wrap="square" rtlCol="0">
            <a:spAutoFit/>
          </a:bodyPr>
          <a:lstStyle/>
          <a:p>
            <a:r>
              <a:rPr lang="pt-BR" dirty="0">
                <a:solidFill>
                  <a:srgbClr val="002060"/>
                </a:solidFill>
              </a:rPr>
              <a:t>Essa função armazena a soma de todas as menores distancias de um vértice com os outros obtidas por </a:t>
            </a:r>
            <a:r>
              <a:rPr lang="pt-BR" dirty="0" err="1">
                <a:solidFill>
                  <a:srgbClr val="002060"/>
                </a:solidFill>
              </a:rPr>
              <a:t>dijkstra</a:t>
            </a:r>
            <a:r>
              <a:rPr lang="pt-BR" dirty="0">
                <a:solidFill>
                  <a:srgbClr val="002060"/>
                </a:solidFill>
              </a:rPr>
              <a:t> em um vetor.</a:t>
            </a:r>
          </a:p>
        </p:txBody>
      </p:sp>
      <p:pic>
        <p:nvPicPr>
          <p:cNvPr id="18" name="Imagem 17">
            <a:extLst>
              <a:ext uri="{FF2B5EF4-FFF2-40B4-BE49-F238E27FC236}">
                <a16:creationId xmlns:a16="http://schemas.microsoft.com/office/drawing/2014/main" id="{F3CBE527-7FB7-4A0B-A183-8E5B1AB85582}"/>
              </a:ext>
            </a:extLst>
          </p:cNvPr>
          <p:cNvPicPr>
            <a:picLocks noChangeAspect="1"/>
          </p:cNvPicPr>
          <p:nvPr/>
        </p:nvPicPr>
        <p:blipFill>
          <a:blip r:embed="rId5"/>
          <a:stretch>
            <a:fillRect/>
          </a:stretch>
        </p:blipFill>
        <p:spPr>
          <a:xfrm>
            <a:off x="4840008" y="2087806"/>
            <a:ext cx="5791200" cy="2809875"/>
          </a:xfrm>
          <a:prstGeom prst="rect">
            <a:avLst/>
          </a:prstGeom>
        </p:spPr>
      </p:pic>
      <p:pic>
        <p:nvPicPr>
          <p:cNvPr id="19" name="Áudio 18">
            <a:hlinkClick r:id="" action="ppaction://media"/>
            <a:extLst>
              <a:ext uri="{FF2B5EF4-FFF2-40B4-BE49-F238E27FC236}">
                <a16:creationId xmlns:a16="http://schemas.microsoft.com/office/drawing/2014/main" id="{3C6D4450-0729-473F-9C82-48EDF89BBC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03773497"/>
      </p:ext>
    </p:extLst>
  </p:cSld>
  <p:clrMapOvr>
    <a:masterClrMapping/>
  </p:clrMapOvr>
  <mc:AlternateContent xmlns:mc="http://schemas.openxmlformats.org/markup-compatibility/2006">
    <mc:Choice xmlns:p14="http://schemas.microsoft.com/office/powerpoint/2010/main" Requires="p14">
      <p:transition spd="slow" p14:dur="2000" advTm="64998"/>
    </mc:Choice>
    <mc:Fallback>
      <p:transition spd="slow" advTm="64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008EA085-8D6A-4288-99D9-03A368AD97DF}"/>
              </a:ext>
            </a:extLst>
          </p:cNvPr>
          <p:cNvSpPr>
            <a:spLocks noGrp="1"/>
          </p:cNvSpPr>
          <p:nvPr>
            <p:ph type="title"/>
          </p:nvPr>
        </p:nvSpPr>
        <p:spPr>
          <a:xfrm>
            <a:off x="2922206" y="0"/>
            <a:ext cx="9988166" cy="1495403"/>
          </a:xfrm>
        </p:spPr>
        <p:txBody>
          <a:bodyPr rtlCol="0" anchor="ctr">
            <a:normAutofit/>
          </a:bodyPr>
          <a:lstStyle/>
          <a:p>
            <a:r>
              <a:rPr lang="pt-BR" b="0" dirty="0">
                <a:solidFill>
                  <a:srgbClr val="002060"/>
                </a:solidFill>
                <a:effectLst/>
                <a:latin typeface="Consolas" panose="020B0609020204030204" pitchFamily="49" charset="0"/>
              </a:rPr>
              <a:t>Obtendo Melhores Origens</a:t>
            </a:r>
          </a:p>
        </p:txBody>
      </p:sp>
      <p:sp>
        <p:nvSpPr>
          <p:cNvPr id="3" name="Espaço Reservado para Data 2">
            <a:extLst>
              <a:ext uri="{FF2B5EF4-FFF2-40B4-BE49-F238E27FC236}">
                <a16:creationId xmlns:a16="http://schemas.microsoft.com/office/drawing/2014/main" id="{8F40EB3B-C3A7-4904-8C17-EF1BD83F1747}"/>
              </a:ext>
            </a:extLst>
          </p:cNvPr>
          <p:cNvSpPr>
            <a:spLocks noGrp="1"/>
          </p:cNvSpPr>
          <p:nvPr>
            <p:ph type="dt" sz="half" idx="10"/>
          </p:nvPr>
        </p:nvSpPr>
        <p:spPr>
          <a:xfrm>
            <a:off x="838200" y="6356350"/>
            <a:ext cx="2743200" cy="365125"/>
          </a:xfrm>
        </p:spPr>
        <p:txBody>
          <a:bodyPr rtlCol="0">
            <a:normAutofit/>
          </a:bodyPr>
          <a:lstStyle/>
          <a:p>
            <a:pPr>
              <a:spcAft>
                <a:spcPts val="600"/>
              </a:spcAft>
            </a:pPr>
            <a:r>
              <a:rPr lang="pt-BR" dirty="0"/>
              <a:t>1</a:t>
            </a:r>
            <a:r>
              <a:rPr lang="pt-BR" noProof="0" dirty="0"/>
              <a:t>7/06/2021</a:t>
            </a:r>
          </a:p>
          <a:p>
            <a:pPr rtl="0">
              <a:spcAft>
                <a:spcPts val="600"/>
              </a:spcAft>
            </a:pPr>
            <a:endParaRPr lang="pt-BR" dirty="0"/>
          </a:p>
        </p:txBody>
      </p:sp>
      <p:sp>
        <p:nvSpPr>
          <p:cNvPr id="4" name="Espaço Reservado para Rodapé 3">
            <a:extLst>
              <a:ext uri="{FF2B5EF4-FFF2-40B4-BE49-F238E27FC236}">
                <a16:creationId xmlns:a16="http://schemas.microsoft.com/office/drawing/2014/main" id="{4F762821-C50C-4708-AFC3-14D6F1B8A20F}"/>
              </a:ext>
            </a:extLst>
          </p:cNvPr>
          <p:cNvSpPr>
            <a:spLocks noGrp="1"/>
          </p:cNvSpPr>
          <p:nvPr>
            <p:ph type="ftr" sz="quarter" idx="11"/>
          </p:nvPr>
        </p:nvSpPr>
        <p:spPr>
          <a:xfrm>
            <a:off x="4038600" y="6356350"/>
            <a:ext cx="4114800" cy="365125"/>
          </a:xfrm>
        </p:spPr>
        <p:txBody>
          <a:bodyPr rtlCol="0">
            <a:normAutofit/>
          </a:bodyPr>
          <a:lstStyle/>
          <a:p>
            <a:pPr>
              <a:spcAft>
                <a:spcPts val="600"/>
              </a:spcAft>
            </a:pPr>
            <a:r>
              <a:rPr lang="pt-BR" dirty="0"/>
              <a:t>Grafo</a:t>
            </a:r>
          </a:p>
          <a:p>
            <a:pPr rtl="0">
              <a:spcAft>
                <a:spcPts val="600"/>
              </a:spcAft>
            </a:pPr>
            <a:endParaRPr lang="pt-BR" dirty="0"/>
          </a:p>
        </p:txBody>
      </p:sp>
      <p:sp>
        <p:nvSpPr>
          <p:cNvPr id="5" name="Espaço Reservado para o Número do Slide 4">
            <a:extLst>
              <a:ext uri="{FF2B5EF4-FFF2-40B4-BE49-F238E27FC236}">
                <a16:creationId xmlns:a16="http://schemas.microsoft.com/office/drawing/2014/main" id="{16419B17-91B6-4698-9B79-6D45CE183468}"/>
              </a:ext>
            </a:extLst>
          </p:cNvPr>
          <p:cNvSpPr>
            <a:spLocks noGrp="1"/>
          </p:cNvSpPr>
          <p:nvPr>
            <p:ph type="sldNum" sz="quarter" idx="12"/>
          </p:nvPr>
        </p:nvSpPr>
        <p:spPr>
          <a:xfrm>
            <a:off x="9906000" y="6356350"/>
            <a:ext cx="1447800" cy="365125"/>
          </a:xfrm>
        </p:spPr>
        <p:txBody>
          <a:bodyPr rtlCol="0">
            <a:normAutofit/>
          </a:bodyPr>
          <a:lstStyle/>
          <a:p>
            <a:pPr rtl="0">
              <a:spcAft>
                <a:spcPts val="600"/>
              </a:spcAft>
            </a:pPr>
            <a:fld id="{73B850FF-6169-4056-8077-06FFA93A5366}" type="slidenum">
              <a:rPr lang="pt-BR" smtClean="0"/>
              <a:pPr rtl="0">
                <a:spcAft>
                  <a:spcPts val="600"/>
                </a:spcAft>
              </a:pPr>
              <a:t>8</a:t>
            </a:fld>
            <a:endParaRPr lang="pt-BR"/>
          </a:p>
        </p:txBody>
      </p:sp>
      <p:sp>
        <p:nvSpPr>
          <p:cNvPr id="7" name="Subtítulo 6">
            <a:extLst>
              <a:ext uri="{FF2B5EF4-FFF2-40B4-BE49-F238E27FC236}">
                <a16:creationId xmlns:a16="http://schemas.microsoft.com/office/drawing/2014/main" id="{F12C40AA-00A2-4A25-9169-CE8DD027C01A}"/>
              </a:ext>
            </a:extLst>
          </p:cNvPr>
          <p:cNvSpPr txBox="1">
            <a:spLocks/>
          </p:cNvSpPr>
          <p:nvPr/>
        </p:nvSpPr>
        <p:spPr>
          <a:xfrm>
            <a:off x="1195452" y="2384474"/>
            <a:ext cx="5608088" cy="3785763"/>
          </a:xfrm>
          <a:prstGeom prst="rect">
            <a:avLst/>
          </a:prstGeom>
        </p:spPr>
        <p:txBody>
          <a:bodyPr rtlCol="0"/>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endParaRPr lang="pt-BR" sz="1400" dirty="0"/>
          </a:p>
        </p:txBody>
      </p:sp>
      <p:sp>
        <p:nvSpPr>
          <p:cNvPr id="9" name="Subtítulo 6">
            <a:extLst>
              <a:ext uri="{FF2B5EF4-FFF2-40B4-BE49-F238E27FC236}">
                <a16:creationId xmlns:a16="http://schemas.microsoft.com/office/drawing/2014/main" id="{21F08F0D-5030-4B87-9D67-6A1D55CCEFDE}"/>
              </a:ext>
            </a:extLst>
          </p:cNvPr>
          <p:cNvSpPr txBox="1">
            <a:spLocks/>
          </p:cNvSpPr>
          <p:nvPr/>
        </p:nvSpPr>
        <p:spPr>
          <a:xfrm>
            <a:off x="2002125" y="1495403"/>
            <a:ext cx="4830418" cy="3026901"/>
          </a:xfrm>
          <a:prstGeom prst="rect">
            <a:avLst/>
          </a:prstGeom>
        </p:spPr>
        <p:txBody>
          <a:bodyPr rtlCol="0"/>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pt-BR" sz="1500" dirty="0"/>
          </a:p>
        </p:txBody>
      </p:sp>
      <p:sp>
        <p:nvSpPr>
          <p:cNvPr id="8" name="Rectangle 2">
            <a:extLst>
              <a:ext uri="{FF2B5EF4-FFF2-40B4-BE49-F238E27FC236}">
                <a16:creationId xmlns:a16="http://schemas.microsoft.com/office/drawing/2014/main" id="{9F629674-B3C2-4EB0-92CF-1400C274B367}"/>
              </a:ext>
            </a:extLst>
          </p:cNvPr>
          <p:cNvSpPr>
            <a:spLocks noChangeArrowheads="1"/>
          </p:cNvSpPr>
          <p:nvPr/>
        </p:nvSpPr>
        <p:spPr bwMode="auto">
          <a:xfrm>
            <a:off x="377687" y="790683"/>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FD08B80-DEF0-4FCF-A19F-3ACD5C9B8FD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en-US" sz="1800" b="0" i="0" u="none" strike="noStrike" cap="none" normalizeH="0" baseline="0" dirty="0">
              <a:ln>
                <a:noFill/>
              </a:ln>
              <a:solidFill>
                <a:schemeClr val="tx1"/>
              </a:solidFill>
              <a:effectLst/>
              <a:latin typeface="Arial" panose="020B0604020202020204" pitchFamily="34" charset="0"/>
            </a:endParaRPr>
          </a:p>
        </p:txBody>
      </p:sp>
      <p:sp>
        <p:nvSpPr>
          <p:cNvPr id="12" name="CaixaDeTexto 11">
            <a:extLst>
              <a:ext uri="{FF2B5EF4-FFF2-40B4-BE49-F238E27FC236}">
                <a16:creationId xmlns:a16="http://schemas.microsoft.com/office/drawing/2014/main" id="{6DEACEE6-3A99-4A30-8558-9518E6E29BC2}"/>
              </a:ext>
            </a:extLst>
          </p:cNvPr>
          <p:cNvSpPr txBox="1"/>
          <p:nvPr/>
        </p:nvSpPr>
        <p:spPr>
          <a:xfrm>
            <a:off x="1593579" y="2547188"/>
            <a:ext cx="3419475" cy="923330"/>
          </a:xfrm>
          <a:prstGeom prst="rect">
            <a:avLst/>
          </a:prstGeom>
          <a:noFill/>
        </p:spPr>
        <p:txBody>
          <a:bodyPr wrap="square" rtlCol="0">
            <a:spAutoFit/>
          </a:bodyPr>
          <a:lstStyle/>
          <a:p>
            <a:r>
              <a:rPr lang="pt-BR" dirty="0">
                <a:solidFill>
                  <a:srgbClr val="002060"/>
                </a:solidFill>
              </a:rPr>
              <a:t>Essa função utiliza o vetor das menores distâncias e obtém o vértice com a menor soma.</a:t>
            </a:r>
          </a:p>
        </p:txBody>
      </p:sp>
      <p:pic>
        <p:nvPicPr>
          <p:cNvPr id="18" name="Áudio 17">
            <a:hlinkClick r:id="" action="ppaction://media"/>
            <a:extLst>
              <a:ext uri="{FF2B5EF4-FFF2-40B4-BE49-F238E27FC236}">
                <a16:creationId xmlns:a16="http://schemas.microsoft.com/office/drawing/2014/main" id="{A03DAB53-9A35-4FCB-AB31-292B38E557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24" name="Imagem 23">
            <a:extLst>
              <a:ext uri="{FF2B5EF4-FFF2-40B4-BE49-F238E27FC236}">
                <a16:creationId xmlns:a16="http://schemas.microsoft.com/office/drawing/2014/main" id="{AFCA7C58-53EA-438C-8D18-DAF38C364F34}"/>
              </a:ext>
            </a:extLst>
          </p:cNvPr>
          <p:cNvPicPr>
            <a:picLocks noChangeAspect="1"/>
          </p:cNvPicPr>
          <p:nvPr/>
        </p:nvPicPr>
        <p:blipFill>
          <a:blip r:embed="rId6"/>
          <a:stretch>
            <a:fillRect/>
          </a:stretch>
        </p:blipFill>
        <p:spPr>
          <a:xfrm>
            <a:off x="5633973" y="1908418"/>
            <a:ext cx="5362575" cy="3124200"/>
          </a:xfrm>
          <a:prstGeom prst="rect">
            <a:avLst/>
          </a:prstGeom>
        </p:spPr>
      </p:pic>
    </p:spTree>
    <p:extLst>
      <p:ext uri="{BB962C8B-B14F-4D97-AF65-F5344CB8AC3E}">
        <p14:creationId xmlns:p14="http://schemas.microsoft.com/office/powerpoint/2010/main" val="2219504056"/>
      </p:ext>
    </p:extLst>
  </p:cSld>
  <p:clrMapOvr>
    <a:masterClrMapping/>
  </p:clrMapOvr>
  <mc:AlternateContent xmlns:mc="http://schemas.openxmlformats.org/markup-compatibility/2006">
    <mc:Choice xmlns:p14="http://schemas.microsoft.com/office/powerpoint/2010/main" Requires="p14">
      <p:transition spd="slow" p14:dur="2000" advTm="28473"/>
    </mc:Choice>
    <mc:Fallback>
      <p:transition spd="slow" advTm="28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99F2B545-6E12-45A6-8EF5-C75FCEA2C5A9}"/>
              </a:ext>
            </a:extLst>
          </p:cNvPr>
          <p:cNvSpPr>
            <a:spLocks noGrp="1"/>
          </p:cNvSpPr>
          <p:nvPr>
            <p:ph type="title"/>
          </p:nvPr>
        </p:nvSpPr>
        <p:spPr>
          <a:xfrm>
            <a:off x="1198181" y="557191"/>
            <a:ext cx="9988166" cy="1325397"/>
          </a:xfrm>
        </p:spPr>
        <p:txBody>
          <a:bodyPr rtlCol="0"/>
          <a:lstStyle/>
          <a:p>
            <a:pPr rtl="0"/>
            <a:r>
              <a:rPr lang="pt-BR" dirty="0"/>
              <a:t>Função </a:t>
            </a:r>
            <a:r>
              <a:rPr lang="pt-BR" dirty="0" err="1"/>
              <a:t>Main</a:t>
            </a:r>
            <a:r>
              <a:rPr lang="pt-BR" dirty="0"/>
              <a:t> e Input</a:t>
            </a:r>
          </a:p>
        </p:txBody>
      </p:sp>
      <p:sp>
        <p:nvSpPr>
          <p:cNvPr id="12" name="Espaço Reservado para Data 11">
            <a:extLst>
              <a:ext uri="{FF2B5EF4-FFF2-40B4-BE49-F238E27FC236}">
                <a16:creationId xmlns:a16="http://schemas.microsoft.com/office/drawing/2014/main" id="{70DE6BB8-0AE7-4EBB-A295-038A0C0946BE}"/>
              </a:ext>
            </a:extLst>
          </p:cNvPr>
          <p:cNvSpPr>
            <a:spLocks noGrp="1"/>
          </p:cNvSpPr>
          <p:nvPr>
            <p:ph type="dt" sz="half" idx="10"/>
          </p:nvPr>
        </p:nvSpPr>
        <p:spPr>
          <a:xfrm>
            <a:off x="838200" y="6356350"/>
            <a:ext cx="2743200" cy="365125"/>
          </a:xfrm>
        </p:spPr>
        <p:txBody>
          <a:bodyPr rtlCol="0"/>
          <a:lstStyle/>
          <a:p>
            <a:r>
              <a:rPr lang="pt-BR" dirty="0"/>
              <a:t>1</a:t>
            </a:r>
            <a:r>
              <a:rPr lang="pt-BR" noProof="0" dirty="0"/>
              <a:t>7/06/2021</a:t>
            </a:r>
          </a:p>
          <a:p>
            <a:pPr rtl="0"/>
            <a:endParaRPr lang="pt-BR" dirty="0"/>
          </a:p>
        </p:txBody>
      </p:sp>
      <p:sp>
        <p:nvSpPr>
          <p:cNvPr id="13" name="Espaço Reservado para Rodapé 12">
            <a:extLst>
              <a:ext uri="{FF2B5EF4-FFF2-40B4-BE49-F238E27FC236}">
                <a16:creationId xmlns:a16="http://schemas.microsoft.com/office/drawing/2014/main" id="{ADAD8DE8-59D5-4E2F-9BA2-D2B489A4783E}"/>
              </a:ext>
            </a:extLst>
          </p:cNvPr>
          <p:cNvSpPr>
            <a:spLocks noGrp="1"/>
          </p:cNvSpPr>
          <p:nvPr>
            <p:ph type="ftr" sz="quarter" idx="11"/>
          </p:nvPr>
        </p:nvSpPr>
        <p:spPr>
          <a:xfrm>
            <a:off x="4038600" y="6356350"/>
            <a:ext cx="4114800" cy="365125"/>
          </a:xfrm>
        </p:spPr>
        <p:txBody>
          <a:bodyPr rtlCol="0"/>
          <a:lstStyle/>
          <a:p>
            <a:r>
              <a:rPr lang="pt-BR" dirty="0"/>
              <a:t>Grafo</a:t>
            </a:r>
          </a:p>
          <a:p>
            <a:pPr rtl="0"/>
            <a:endParaRPr lang="pt-BR" dirty="0"/>
          </a:p>
        </p:txBody>
      </p:sp>
      <p:sp>
        <p:nvSpPr>
          <p:cNvPr id="14" name="Espaço Reservado para o Número do Slide 13">
            <a:extLst>
              <a:ext uri="{FF2B5EF4-FFF2-40B4-BE49-F238E27FC236}">
                <a16:creationId xmlns:a16="http://schemas.microsoft.com/office/drawing/2014/main" id="{FA73A0F1-D50D-4F9F-8BF5-988DB6B37E29}"/>
              </a:ext>
            </a:extLst>
          </p:cNvPr>
          <p:cNvSpPr>
            <a:spLocks noGrp="1"/>
          </p:cNvSpPr>
          <p:nvPr>
            <p:ph type="sldNum" sz="quarter" idx="12"/>
          </p:nvPr>
        </p:nvSpPr>
        <p:spPr>
          <a:xfrm>
            <a:off x="9906000" y="6356350"/>
            <a:ext cx="1447800" cy="365125"/>
          </a:xfrm>
        </p:spPr>
        <p:txBody>
          <a:bodyPr rtlCol="0"/>
          <a:lstStyle/>
          <a:p>
            <a:pPr rtl="0"/>
            <a:fld id="{73B850FF-6169-4056-8077-06FFA93A5366}" type="slidenum">
              <a:rPr lang="pt-BR" smtClean="0"/>
              <a:pPr rtl="0"/>
              <a:t>9</a:t>
            </a:fld>
            <a:endParaRPr lang="pt-BR" dirty="0"/>
          </a:p>
        </p:txBody>
      </p:sp>
      <p:pic>
        <p:nvPicPr>
          <p:cNvPr id="18" name="Imagem 17">
            <a:extLst>
              <a:ext uri="{FF2B5EF4-FFF2-40B4-BE49-F238E27FC236}">
                <a16:creationId xmlns:a16="http://schemas.microsoft.com/office/drawing/2014/main" id="{40CB54C3-2563-45A0-B2CE-2D8C7ED902BA}"/>
              </a:ext>
            </a:extLst>
          </p:cNvPr>
          <p:cNvPicPr>
            <a:picLocks noChangeAspect="1"/>
          </p:cNvPicPr>
          <p:nvPr/>
        </p:nvPicPr>
        <p:blipFill>
          <a:blip r:embed="rId5"/>
          <a:stretch>
            <a:fillRect/>
          </a:stretch>
        </p:blipFill>
        <p:spPr>
          <a:xfrm>
            <a:off x="9029700" y="1604869"/>
            <a:ext cx="1885950" cy="1676400"/>
          </a:xfrm>
          <a:prstGeom prst="rect">
            <a:avLst/>
          </a:prstGeom>
        </p:spPr>
      </p:pic>
      <p:pic>
        <p:nvPicPr>
          <p:cNvPr id="21" name="Áudio 20">
            <a:hlinkClick r:id="" action="ppaction://media"/>
            <a:extLst>
              <a:ext uri="{FF2B5EF4-FFF2-40B4-BE49-F238E27FC236}">
                <a16:creationId xmlns:a16="http://schemas.microsoft.com/office/drawing/2014/main" id="{756F2B9E-23CF-4E1F-8264-8673CB4209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pic>
        <p:nvPicPr>
          <p:cNvPr id="26" name="Imagem 25">
            <a:extLst>
              <a:ext uri="{FF2B5EF4-FFF2-40B4-BE49-F238E27FC236}">
                <a16:creationId xmlns:a16="http://schemas.microsoft.com/office/drawing/2014/main" id="{47E65A71-3F34-4086-95BD-C01CC09B6838}"/>
              </a:ext>
            </a:extLst>
          </p:cNvPr>
          <p:cNvPicPr>
            <a:picLocks noChangeAspect="1"/>
          </p:cNvPicPr>
          <p:nvPr/>
        </p:nvPicPr>
        <p:blipFill>
          <a:blip r:embed="rId7"/>
          <a:stretch>
            <a:fillRect/>
          </a:stretch>
        </p:blipFill>
        <p:spPr>
          <a:xfrm>
            <a:off x="2847975" y="1796863"/>
            <a:ext cx="5305425" cy="4000500"/>
          </a:xfrm>
          <a:prstGeom prst="rect">
            <a:avLst/>
          </a:prstGeom>
        </p:spPr>
      </p:pic>
    </p:spTree>
    <p:extLst>
      <p:ext uri="{BB962C8B-B14F-4D97-AF65-F5344CB8AC3E}">
        <p14:creationId xmlns:p14="http://schemas.microsoft.com/office/powerpoint/2010/main" val="254120821"/>
      </p:ext>
    </p:extLst>
  </p:cSld>
  <p:clrMapOvr>
    <a:masterClrMapping/>
  </p:clrMapOvr>
  <mc:AlternateContent xmlns:mc="http://schemas.openxmlformats.org/markup-compatibility/2006">
    <mc:Choice xmlns:p14="http://schemas.microsoft.com/office/powerpoint/2010/main" Requires="p14">
      <p:transition spd="slow" p14:dur="2000" advTm="40779"/>
    </mc:Choice>
    <mc:Fallback>
      <p:transition spd="slow" advTm="40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39529_TF22781719_Win32" id="{CAA7F0D8-2E9D-49AE-A89E-CE4BEEF78BF7}" vid="{3A706525-A122-4A75-9E3E-E4B62F1D02E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977A2A-9AF2-4E1E-9C52-3CE0178B1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FF01AD9-F5BE-4467-A2B6-F080EB176088}">
  <ds:schemaRefs>
    <ds:schemaRef ds:uri="http://schemas.microsoft.com/sharepoint/v3/contenttype/forms"/>
  </ds:schemaRefs>
</ds:datastoreItem>
</file>

<file path=customXml/itemProps3.xml><?xml version="1.0" encoding="utf-8"?>
<ds:datastoreItem xmlns:ds="http://schemas.openxmlformats.org/officeDocument/2006/customXml" ds:itemID="{86EAFCE9-5102-4DAA-8747-40B4A7428A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Design de exploração</Template>
  <TotalTime>1176</TotalTime>
  <Words>354</Words>
  <Application>Microsoft Office PowerPoint</Application>
  <PresentationFormat>Widescreen</PresentationFormat>
  <Paragraphs>66</Paragraphs>
  <Slides>11</Slides>
  <Notes>11</Notes>
  <HiddenSlides>0</HiddenSlides>
  <MMClips>11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11</vt:i4>
      </vt:variant>
    </vt:vector>
  </HeadingPairs>
  <TitlesOfParts>
    <vt:vector size="19" baseType="lpstr">
      <vt:lpstr>Arial</vt:lpstr>
      <vt:lpstr>Avenir Next LT Pro</vt:lpstr>
      <vt:lpstr>AvenirNext LT Pro Medium</vt:lpstr>
      <vt:lpstr>Calibri</vt:lpstr>
      <vt:lpstr>Consolas</vt:lpstr>
      <vt:lpstr>Posterama</vt:lpstr>
      <vt:lpstr>Wingdings</vt:lpstr>
      <vt:lpstr>ExploreVTI</vt:lpstr>
      <vt:lpstr>Grafo: Melhor origem média</vt:lpstr>
      <vt:lpstr>Proposta 7 - Melhor origem média</vt:lpstr>
      <vt:lpstr>Método</vt:lpstr>
      <vt:lpstr>Grafo</vt:lpstr>
      <vt:lpstr>Dijkstra</vt:lpstr>
      <vt:lpstr>Dijkstra</vt:lpstr>
      <vt:lpstr>Obter Soma das Menores Distâncias</vt:lpstr>
      <vt:lpstr>Obtendo Melhores Origens</vt:lpstr>
      <vt:lpstr>Função Main e Input</vt:lpstr>
      <vt:lpstr>Resultados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Caching</dc:title>
  <dc:creator>Nícolas Naves</dc:creator>
  <cp:lastModifiedBy>Nícolas Naves</cp:lastModifiedBy>
  <cp:revision>43</cp:revision>
  <dcterms:created xsi:type="dcterms:W3CDTF">2021-05-05T04:18:39Z</dcterms:created>
  <dcterms:modified xsi:type="dcterms:W3CDTF">2021-06-17T03:57:17Z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